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84" r:id="rId2"/>
    <p:sldId id="285" r:id="rId3"/>
    <p:sldId id="286" r:id="rId4"/>
    <p:sldId id="294" r:id="rId5"/>
    <p:sldId id="287" r:id="rId6"/>
    <p:sldId id="288" r:id="rId7"/>
    <p:sldId id="289" r:id="rId8"/>
    <p:sldId id="277" r:id="rId9"/>
    <p:sldId id="280" r:id="rId10"/>
    <p:sldId id="281" r:id="rId11"/>
    <p:sldId id="292" r:id="rId12"/>
    <p:sldId id="282" r:id="rId13"/>
    <p:sldId id="283" r:id="rId14"/>
  </p:sldIdLst>
  <p:sldSz cx="9144000" cy="6858000" type="screen4x3"/>
  <p:notesSz cx="6807200" cy="9939338"/>
  <p:defaultTextStyle>
    <a:defPPr>
      <a:defRPr lang="ja-JP"/>
    </a:defPPr>
    <a:lvl1pPr marL="0" algn="l" defTabSz="914322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161" algn="l" defTabSz="914322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322" algn="l" defTabSz="914322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481" algn="l" defTabSz="914322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642" algn="l" defTabSz="914322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802" algn="l" defTabSz="914322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2963" algn="l" defTabSz="914322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124" algn="l" defTabSz="914322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283" algn="l" defTabSz="914322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TEL NUC" initials="IN" lastIdx="1" clrIdx="0">
    <p:extLst>
      <p:ext uri="{19B8F6BF-5375-455C-9EA6-DF929625EA0E}">
        <p15:presenceInfo xmlns:p15="http://schemas.microsoft.com/office/powerpoint/2012/main" userId="INTEL NU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6370" autoAdjust="0"/>
  </p:normalViewPr>
  <p:slideViewPr>
    <p:cSldViewPr snapToGrid="0">
      <p:cViewPr varScale="1">
        <p:scale>
          <a:sx n="111" d="100"/>
          <a:sy n="111" d="100"/>
        </p:scale>
        <p:origin x="13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1A1248-9E45-42AB-8D56-E83957464EF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CE21FA71-8C3B-4014-B8EA-8955F975A8B8}">
      <dgm:prSet phldrT="[テキスト]" custT="1"/>
      <dgm:spPr>
        <a:xfrm>
          <a:off x="0" y="274"/>
          <a:ext cx="1912172" cy="653889"/>
        </a:xfrm>
        <a:prstGeom prst="roundRect">
          <a:avLst/>
        </a:prstGeom>
        <a:solidFill>
          <a:srgbClr val="5B9BD5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kumimoji="1" lang="ja-JP" altLang="en-US" sz="1600" b="1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大腸がん</a:t>
          </a:r>
          <a:endParaRPr kumimoji="1" lang="en-US" altLang="ja-JP" sz="1600" b="1" dirty="0">
            <a:solidFill>
              <a:sysClr val="windowText" lastClr="000000">
                <a:lumMod val="85000"/>
                <a:lumOff val="15000"/>
              </a:sysClr>
            </a:solidFill>
            <a:latin typeface="Calibri" panose="020F0502020204030204"/>
            <a:ea typeface="游ゴシック" panose="020B0400000000000000" pitchFamily="50" charset="-128"/>
            <a:cs typeface="+mn-cs"/>
          </a:endParaRPr>
        </a:p>
        <a:p>
          <a:pPr>
            <a:buNone/>
          </a:pPr>
          <a:r>
            <a:rPr kumimoji="1" lang="ja-JP" altLang="en-US" sz="1600" b="1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検診</a:t>
          </a:r>
        </a:p>
      </dgm:t>
    </dgm:pt>
    <dgm:pt modelId="{6DDC3513-02D5-40C7-BA9A-37CBF08C74DE}" type="parTrans" cxnId="{5BC3FB1E-B0E5-4A20-9C62-9B603227A261}">
      <dgm:prSet/>
      <dgm:spPr/>
      <dgm:t>
        <a:bodyPr/>
        <a:lstStyle/>
        <a:p>
          <a:endParaRPr kumimoji="1" lang="ja-JP" alt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1A39972-2011-41BD-9F06-40F62FF70064}" type="sibTrans" cxnId="{5BC3FB1E-B0E5-4A20-9C62-9B603227A261}">
      <dgm:prSet/>
      <dgm:spPr/>
      <dgm:t>
        <a:bodyPr/>
        <a:lstStyle/>
        <a:p>
          <a:endParaRPr kumimoji="1" lang="ja-JP" alt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47443C3-A93C-4F26-9DDE-74EB79A63D73}">
      <dgm:prSet phldrT="[テキスト]" custT="1"/>
      <dgm:spPr>
        <a:xfrm rot="5400000">
          <a:off x="3350324" y="-685905"/>
          <a:ext cx="523111" cy="3399416"/>
        </a:xfrm>
        <a:prstGeom prst="round2SameRect">
          <a:avLst/>
        </a:prstGeom>
        <a:solidFill>
          <a:srgbClr val="5B9BD5">
            <a:lumMod val="40000"/>
            <a:lumOff val="60000"/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80000"/>
            </a:lnSpc>
            <a:buChar char="•"/>
          </a:pPr>
          <a:r>
            <a:rPr kumimoji="1" lang="en-US" altLang="ja-JP" sz="1400" b="1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40</a:t>
          </a:r>
          <a:r>
            <a:rPr kumimoji="1" lang="ja-JP" altLang="en-US" sz="1400" b="1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歳以上の方、毎年</a:t>
          </a:r>
        </a:p>
      </dgm:t>
    </dgm:pt>
    <dgm:pt modelId="{D0801654-7BEB-4AED-8DA6-94DBFE4FE6C3}" type="parTrans" cxnId="{9E22877F-9FF5-472D-A148-6EC60398378D}">
      <dgm:prSet/>
      <dgm:spPr/>
      <dgm:t>
        <a:bodyPr/>
        <a:lstStyle/>
        <a:p>
          <a:endParaRPr kumimoji="1" lang="ja-JP" alt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54F0F0D-B8F5-46F1-9434-7ACA69143F68}" type="sibTrans" cxnId="{9E22877F-9FF5-472D-A148-6EC60398378D}">
      <dgm:prSet/>
      <dgm:spPr/>
      <dgm:t>
        <a:bodyPr/>
        <a:lstStyle/>
        <a:p>
          <a:endParaRPr kumimoji="1" lang="ja-JP" alt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AE97916-304A-490B-999A-4D334D8499BD}">
      <dgm:prSet phldrT="[テキスト]" custT="1"/>
      <dgm:spPr>
        <a:xfrm rot="5400000">
          <a:off x="3350324" y="-685905"/>
          <a:ext cx="523111" cy="3399416"/>
        </a:xfrm>
        <a:prstGeom prst="round2SameRect">
          <a:avLst/>
        </a:prstGeom>
        <a:solidFill>
          <a:srgbClr val="5B9BD5">
            <a:lumMod val="40000"/>
            <a:lumOff val="60000"/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80000"/>
            </a:lnSpc>
            <a:buChar char="•"/>
          </a:pPr>
          <a:r>
            <a:rPr kumimoji="1" lang="ja-JP" altLang="en-US" sz="1400" b="1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胸のレントゲン検査</a:t>
          </a:r>
        </a:p>
      </dgm:t>
    </dgm:pt>
    <dgm:pt modelId="{6C907459-F328-46F2-858B-45AD67B4FC57}" type="parTrans" cxnId="{6F816BC2-C94D-4FEF-9927-E620CDF88220}">
      <dgm:prSet/>
      <dgm:spPr/>
      <dgm:t>
        <a:bodyPr/>
        <a:lstStyle/>
        <a:p>
          <a:endParaRPr kumimoji="1" lang="ja-JP" alt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3AE1368-5972-4D3A-86AF-25D5B099C0E2}" type="sibTrans" cxnId="{6F816BC2-C94D-4FEF-9927-E620CDF88220}">
      <dgm:prSet/>
      <dgm:spPr/>
      <dgm:t>
        <a:bodyPr/>
        <a:lstStyle/>
        <a:p>
          <a:endParaRPr kumimoji="1" lang="ja-JP" alt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6D0A613-4D82-4280-BB69-F59A590FB48A}">
      <dgm:prSet phldrT="[テキスト]" custT="1"/>
      <dgm:spPr>
        <a:xfrm>
          <a:off x="0" y="1373442"/>
          <a:ext cx="1912172" cy="653889"/>
        </a:xfrm>
        <a:prstGeom prst="roundRect">
          <a:avLst/>
        </a:prstGeom>
        <a:solidFill>
          <a:srgbClr val="5B9BD5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kumimoji="1" lang="ja-JP" altLang="en-US" sz="1600" b="1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胃がん</a:t>
          </a:r>
          <a:endParaRPr kumimoji="1" lang="en-US" altLang="ja-JP" sz="1600" b="1" dirty="0">
            <a:solidFill>
              <a:sysClr val="windowText" lastClr="000000">
                <a:lumMod val="85000"/>
                <a:lumOff val="15000"/>
              </a:sysClr>
            </a:solidFill>
            <a:latin typeface="Calibri" panose="020F0502020204030204"/>
            <a:ea typeface="游ゴシック" panose="020B0400000000000000" pitchFamily="50" charset="-128"/>
            <a:cs typeface="+mn-cs"/>
          </a:endParaRPr>
        </a:p>
        <a:p>
          <a:pPr>
            <a:buNone/>
          </a:pPr>
          <a:r>
            <a:rPr kumimoji="1" lang="ja-JP" altLang="en-US" sz="1600" b="1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検診</a:t>
          </a:r>
        </a:p>
      </dgm:t>
    </dgm:pt>
    <dgm:pt modelId="{2EBCEEC7-5B7A-40D0-81F4-058C40BDF6D1}" type="parTrans" cxnId="{033A3EA9-D926-4EAD-B9A7-D593E29587E2}">
      <dgm:prSet/>
      <dgm:spPr/>
      <dgm:t>
        <a:bodyPr/>
        <a:lstStyle/>
        <a:p>
          <a:endParaRPr kumimoji="1" lang="ja-JP" alt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11B39BB-93E1-44CF-B115-CFC105C7F0E4}" type="sibTrans" cxnId="{033A3EA9-D926-4EAD-B9A7-D593E29587E2}">
      <dgm:prSet/>
      <dgm:spPr/>
      <dgm:t>
        <a:bodyPr/>
        <a:lstStyle/>
        <a:p>
          <a:endParaRPr kumimoji="1" lang="ja-JP" alt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7089D8D-1D2E-4AA3-AA2C-5BB1514352EE}">
      <dgm:prSet phldrT="[テキスト]" custT="1"/>
      <dgm:spPr>
        <a:xfrm rot="5400000">
          <a:off x="3350324" y="678"/>
          <a:ext cx="523111" cy="3399416"/>
        </a:xfrm>
        <a:prstGeom prst="round2SameRect">
          <a:avLst/>
        </a:prstGeom>
        <a:solidFill>
          <a:srgbClr val="5B9BD5">
            <a:lumMod val="40000"/>
            <a:lumOff val="60000"/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80000"/>
            </a:lnSpc>
            <a:buChar char="•"/>
          </a:pPr>
          <a:r>
            <a:rPr kumimoji="1" lang="en-US" altLang="ja-JP" sz="1400" b="1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50</a:t>
          </a:r>
          <a:r>
            <a:rPr kumimoji="1" lang="ja-JP" altLang="en-US" sz="1400" b="1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歳以上の方、</a:t>
          </a:r>
          <a:r>
            <a:rPr kumimoji="1" lang="en-US" altLang="ja-JP" sz="1400" b="1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2</a:t>
          </a:r>
          <a:r>
            <a:rPr kumimoji="1" lang="ja-JP" altLang="en-US" sz="1400" b="1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年に</a:t>
          </a:r>
          <a:r>
            <a:rPr kumimoji="1" lang="en-US" altLang="ja-JP" sz="1400" b="1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1</a:t>
          </a:r>
          <a:r>
            <a:rPr kumimoji="1" lang="ja-JP" altLang="en-US" sz="1400" b="1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回</a:t>
          </a:r>
        </a:p>
      </dgm:t>
    </dgm:pt>
    <dgm:pt modelId="{2E079F29-4384-4161-811D-A445961283DC}" type="parTrans" cxnId="{2D8B55C7-5A81-49D6-B2EA-08C08B2F8947}">
      <dgm:prSet/>
      <dgm:spPr/>
      <dgm:t>
        <a:bodyPr/>
        <a:lstStyle/>
        <a:p>
          <a:endParaRPr kumimoji="1" lang="ja-JP" alt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06FFAD7-813E-43C2-B352-17FB1ACAE47C}" type="sibTrans" cxnId="{2D8B55C7-5A81-49D6-B2EA-08C08B2F8947}">
      <dgm:prSet/>
      <dgm:spPr/>
      <dgm:t>
        <a:bodyPr/>
        <a:lstStyle/>
        <a:p>
          <a:endParaRPr kumimoji="1" lang="ja-JP" alt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05B7CF6C-1220-4821-BAF2-1A322F4ECEAC}">
      <dgm:prSet phldrT="[テキスト]" custT="1"/>
      <dgm:spPr>
        <a:xfrm rot="5400000">
          <a:off x="3350324" y="678"/>
          <a:ext cx="523111" cy="3399416"/>
        </a:xfrm>
        <a:prstGeom prst="round2SameRect">
          <a:avLst/>
        </a:prstGeom>
        <a:solidFill>
          <a:srgbClr val="5B9BD5">
            <a:lumMod val="40000"/>
            <a:lumOff val="60000"/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80000"/>
            </a:lnSpc>
            <a:buChar char="•"/>
          </a:pPr>
          <a:r>
            <a:rPr kumimoji="1" lang="ja-JP" altLang="en-US" sz="1400" b="1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胃カメラまたは胃バリウム検査</a:t>
          </a:r>
        </a:p>
      </dgm:t>
    </dgm:pt>
    <dgm:pt modelId="{72036F08-FE49-4177-98D1-8ACF95EDEBD6}" type="parTrans" cxnId="{8032CAFF-0280-4DF2-A7D7-EFF78E6266C8}">
      <dgm:prSet/>
      <dgm:spPr/>
      <dgm:t>
        <a:bodyPr/>
        <a:lstStyle/>
        <a:p>
          <a:endParaRPr kumimoji="1" lang="ja-JP" alt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840682A-92C9-466F-85E4-5D1B3067179F}" type="sibTrans" cxnId="{8032CAFF-0280-4DF2-A7D7-EFF78E6266C8}">
      <dgm:prSet/>
      <dgm:spPr/>
      <dgm:t>
        <a:bodyPr/>
        <a:lstStyle/>
        <a:p>
          <a:endParaRPr kumimoji="1" lang="ja-JP" alt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DBB4DFF-816A-4BBB-9CDA-181296D0B8D2}">
      <dgm:prSet phldrT="[テキスト]" custT="1"/>
      <dgm:spPr>
        <a:xfrm rot="5400000">
          <a:off x="3346797" y="1390345"/>
          <a:ext cx="523111" cy="3396097"/>
        </a:xfrm>
        <a:prstGeom prst="round2SameRect">
          <a:avLst/>
        </a:prstGeom>
        <a:solidFill>
          <a:srgbClr val="ED7D31">
            <a:lumMod val="20000"/>
            <a:lumOff val="80000"/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80000"/>
            </a:lnSpc>
            <a:buChar char="•"/>
          </a:pPr>
          <a:r>
            <a:rPr kumimoji="1" lang="en-US" altLang="ja-JP" sz="1400" b="1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20</a:t>
          </a:r>
          <a:r>
            <a:rPr kumimoji="1" lang="ja-JP" altLang="en-US" sz="1400" b="1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歳以上の方、</a:t>
          </a:r>
          <a:r>
            <a:rPr kumimoji="1" lang="en-US" altLang="ja-JP" sz="1400" b="1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2</a:t>
          </a:r>
          <a:r>
            <a:rPr kumimoji="1" lang="ja-JP" altLang="en-US" sz="1400" b="1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年に</a:t>
          </a:r>
          <a:r>
            <a:rPr kumimoji="1" lang="en-US" altLang="ja-JP" sz="1400" b="1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1</a:t>
          </a:r>
          <a:r>
            <a:rPr kumimoji="1" lang="ja-JP" altLang="en-US" sz="1400" b="1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回</a:t>
          </a:r>
        </a:p>
      </dgm:t>
    </dgm:pt>
    <dgm:pt modelId="{01E241FF-E412-4D13-A3C2-3A02734B1670}" type="parTrans" cxnId="{9B30C140-DCFF-4331-8E63-58A771122BA6}">
      <dgm:prSet/>
      <dgm:spPr/>
      <dgm:t>
        <a:bodyPr/>
        <a:lstStyle/>
        <a:p>
          <a:endParaRPr kumimoji="1" lang="ja-JP" alt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678423B-44F5-4A43-B1C3-52E334268761}" type="sibTrans" cxnId="{9B30C140-DCFF-4331-8E63-58A771122BA6}">
      <dgm:prSet/>
      <dgm:spPr/>
      <dgm:t>
        <a:bodyPr/>
        <a:lstStyle/>
        <a:p>
          <a:endParaRPr kumimoji="1" lang="ja-JP" alt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E69B12E-580F-47CE-88BD-1E364065CA82}">
      <dgm:prSet phldrT="[テキスト]" custT="1"/>
      <dgm:spPr>
        <a:xfrm rot="5400000">
          <a:off x="3346797" y="1390345"/>
          <a:ext cx="523111" cy="3396097"/>
        </a:xfrm>
        <a:prstGeom prst="round2SameRect">
          <a:avLst/>
        </a:prstGeom>
        <a:solidFill>
          <a:srgbClr val="ED7D31">
            <a:lumMod val="20000"/>
            <a:lumOff val="80000"/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80000"/>
            </a:lnSpc>
            <a:buChar char="•"/>
          </a:pPr>
          <a:r>
            <a:rPr kumimoji="1" lang="ja-JP" altLang="en-US" sz="1400" b="1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子宮細胞診検査</a:t>
          </a:r>
        </a:p>
      </dgm:t>
    </dgm:pt>
    <dgm:pt modelId="{B524E40E-6977-4024-8358-0054CF880471}" type="parTrans" cxnId="{D4E0BF92-1AAF-47F9-A203-D2AE048713C9}">
      <dgm:prSet/>
      <dgm:spPr/>
      <dgm:t>
        <a:bodyPr/>
        <a:lstStyle/>
        <a:p>
          <a:endParaRPr kumimoji="1" lang="ja-JP" alt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BE7CF94-9192-4759-92EB-64526D45836C}" type="sibTrans" cxnId="{D4E0BF92-1AAF-47F9-A203-D2AE048713C9}">
      <dgm:prSet/>
      <dgm:spPr/>
      <dgm:t>
        <a:bodyPr/>
        <a:lstStyle/>
        <a:p>
          <a:endParaRPr kumimoji="1" lang="ja-JP" alt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5054FCA-C878-417E-8F10-F7920933869E}">
      <dgm:prSet phldrT="[テキスト]" custT="1"/>
      <dgm:spPr>
        <a:xfrm>
          <a:off x="0" y="2746610"/>
          <a:ext cx="1910304" cy="722456"/>
        </a:xfrm>
        <a:prstGeom prst="roundRect">
          <a:avLst/>
        </a:prstGeom>
        <a:solidFill>
          <a:srgbClr val="ED7D31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anchor="b"/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b="1" kern="120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子宮頸がん</a:t>
          </a:r>
          <a:endParaRPr kumimoji="1" lang="en-US" altLang="ja-JP" sz="1600" b="1" kern="1200" dirty="0">
            <a:solidFill>
              <a:sysClr val="windowText" lastClr="000000">
                <a:lumMod val="85000"/>
                <a:lumOff val="15000"/>
              </a:sysClr>
            </a:solidFill>
            <a:latin typeface="Calibri" panose="020F0502020204030204"/>
            <a:ea typeface="游ゴシック" panose="020B0400000000000000" pitchFamily="50" charset="-128"/>
            <a:cs typeface="+mn-cs"/>
          </a:endParaRP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b="1" kern="120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検診</a:t>
          </a:r>
        </a:p>
      </dgm:t>
    </dgm:pt>
    <dgm:pt modelId="{2E3D30E2-5F1F-4A1A-B539-0478B728FB62}" type="parTrans" cxnId="{C257537D-5440-486B-86AF-C7F95281EFB0}">
      <dgm:prSet/>
      <dgm:spPr/>
      <dgm:t>
        <a:bodyPr/>
        <a:lstStyle/>
        <a:p>
          <a:endParaRPr kumimoji="1" lang="ja-JP" alt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1460535-DC8F-4EA5-827E-DE41BAD5C2C3}" type="sibTrans" cxnId="{C257537D-5440-486B-86AF-C7F95281EFB0}">
      <dgm:prSet/>
      <dgm:spPr/>
      <dgm:t>
        <a:bodyPr/>
        <a:lstStyle/>
        <a:p>
          <a:endParaRPr kumimoji="1" lang="ja-JP" alt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CA09774-C548-4BF7-AF32-41414A07027B}">
      <dgm:prSet phldrT="[テキスト]" custT="1"/>
      <dgm:spPr>
        <a:xfrm>
          <a:off x="0" y="686858"/>
          <a:ext cx="1912172" cy="653889"/>
        </a:xfrm>
        <a:prstGeom prst="roundRect">
          <a:avLst/>
        </a:prstGeom>
        <a:solidFill>
          <a:srgbClr val="5B9BD5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kumimoji="1" lang="ja-JP" altLang="en-US" sz="1600" b="1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肺がん</a:t>
          </a:r>
          <a:endParaRPr kumimoji="1" lang="en-US" altLang="ja-JP" sz="1600" b="1" dirty="0">
            <a:solidFill>
              <a:sysClr val="windowText" lastClr="000000">
                <a:lumMod val="85000"/>
                <a:lumOff val="15000"/>
              </a:sysClr>
            </a:solidFill>
            <a:latin typeface="Calibri" panose="020F0502020204030204"/>
            <a:ea typeface="游ゴシック" panose="020B0400000000000000" pitchFamily="50" charset="-128"/>
            <a:cs typeface="+mn-cs"/>
          </a:endParaRPr>
        </a:p>
        <a:p>
          <a:pPr>
            <a:buNone/>
          </a:pPr>
          <a:r>
            <a:rPr kumimoji="1" lang="ja-JP" altLang="en-US" sz="1600" b="1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検診</a:t>
          </a:r>
        </a:p>
      </dgm:t>
    </dgm:pt>
    <dgm:pt modelId="{20543392-322A-4718-A1EC-1A5749212429}" type="parTrans" cxnId="{C00D5254-E25E-4FEA-B0AB-2F259E47FF6A}">
      <dgm:prSet/>
      <dgm:spPr/>
      <dgm:t>
        <a:bodyPr/>
        <a:lstStyle/>
        <a:p>
          <a:endParaRPr kumimoji="1" lang="ja-JP" alt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0A2ADA6-08D0-463B-89FA-624B31BAE0E8}" type="sibTrans" cxnId="{C00D5254-E25E-4FEA-B0AB-2F259E47FF6A}">
      <dgm:prSet/>
      <dgm:spPr/>
      <dgm:t>
        <a:bodyPr/>
        <a:lstStyle/>
        <a:p>
          <a:endParaRPr kumimoji="1" lang="ja-JP" alt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95B15B1-23D3-4E0F-AE89-B2CA3FE26603}">
      <dgm:prSet phldrT="[テキスト]" custT="1"/>
      <dgm:spPr>
        <a:xfrm rot="5400000">
          <a:off x="3350324" y="-1372489"/>
          <a:ext cx="523111" cy="3399416"/>
        </a:xfrm>
        <a:prstGeom prst="round2SameRect">
          <a:avLst/>
        </a:prstGeom>
        <a:solidFill>
          <a:srgbClr val="5B9BD5">
            <a:lumMod val="60000"/>
            <a:lumOff val="4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80000"/>
            </a:lnSpc>
            <a:buChar char="•"/>
          </a:pPr>
          <a:r>
            <a:rPr kumimoji="1" lang="en-US" altLang="ja-JP" sz="1400" b="1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40</a:t>
          </a:r>
          <a:r>
            <a:rPr kumimoji="1" lang="ja-JP" altLang="en-US" sz="1400" b="1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歳以上の方、毎年</a:t>
          </a:r>
        </a:p>
      </dgm:t>
    </dgm:pt>
    <dgm:pt modelId="{46881A6C-8D72-407E-A11F-47C117012055}" type="parTrans" cxnId="{05E2FD2D-F5DD-47D7-A5BC-B203590D74F6}">
      <dgm:prSet/>
      <dgm:spPr/>
      <dgm:t>
        <a:bodyPr/>
        <a:lstStyle/>
        <a:p>
          <a:endParaRPr kumimoji="1" lang="ja-JP" alt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5ABBA7F-F3D5-4DDE-94D2-719766F44062}" type="sibTrans" cxnId="{05E2FD2D-F5DD-47D7-A5BC-B203590D74F6}">
      <dgm:prSet/>
      <dgm:spPr/>
      <dgm:t>
        <a:bodyPr/>
        <a:lstStyle/>
        <a:p>
          <a:endParaRPr kumimoji="1" lang="ja-JP" alt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C24652A-9A2D-47BD-A0A7-7BE1816DE199}">
      <dgm:prSet phldrT="[テキスト]" custT="1"/>
      <dgm:spPr>
        <a:xfrm rot="5400000">
          <a:off x="3350324" y="-1372489"/>
          <a:ext cx="523111" cy="3399416"/>
        </a:xfrm>
        <a:prstGeom prst="round2SameRect">
          <a:avLst/>
        </a:prstGeom>
        <a:solidFill>
          <a:srgbClr val="5B9BD5">
            <a:lumMod val="60000"/>
            <a:lumOff val="4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80000"/>
            </a:lnSpc>
            <a:buChar char="•"/>
          </a:pPr>
          <a:r>
            <a:rPr kumimoji="1" lang="ja-JP" altLang="en-US" sz="1400" b="1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便潜血検査</a:t>
          </a:r>
        </a:p>
      </dgm:t>
    </dgm:pt>
    <dgm:pt modelId="{3E17AD26-564F-4697-BBC9-C7B73D964F8E}" type="parTrans" cxnId="{76FEE6BB-A9C2-455E-AC82-B2E57E127946}">
      <dgm:prSet/>
      <dgm:spPr/>
      <dgm:t>
        <a:bodyPr/>
        <a:lstStyle/>
        <a:p>
          <a:endParaRPr kumimoji="1" lang="ja-JP" alt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27A381A-3319-416F-B577-5FF8E5FC1819}" type="sibTrans" cxnId="{76FEE6BB-A9C2-455E-AC82-B2E57E127946}">
      <dgm:prSet/>
      <dgm:spPr/>
      <dgm:t>
        <a:bodyPr/>
        <a:lstStyle/>
        <a:p>
          <a:endParaRPr kumimoji="1" lang="ja-JP" alt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A97CFFE-800E-44EE-8006-B96A506C3FBC}">
      <dgm:prSet phldrT="[テキスト]" custT="1"/>
      <dgm:spPr>
        <a:xfrm>
          <a:off x="0" y="2060026"/>
          <a:ext cx="1912172" cy="653889"/>
        </a:xfrm>
        <a:prstGeom prst="roundRect">
          <a:avLst/>
        </a:prstGeom>
        <a:solidFill>
          <a:srgbClr val="ED7D31">
            <a:lumMod val="40000"/>
            <a:lumOff val="60000"/>
            <a:alpha val="9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kumimoji="1" lang="ja-JP" altLang="en-US" sz="1600" b="1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乳がん</a:t>
          </a:r>
          <a:endParaRPr kumimoji="1" lang="en-US" altLang="ja-JP" sz="1600" b="1" dirty="0">
            <a:solidFill>
              <a:sysClr val="windowText" lastClr="000000">
                <a:lumMod val="85000"/>
                <a:lumOff val="15000"/>
              </a:sysClr>
            </a:solidFill>
            <a:latin typeface="Calibri" panose="020F0502020204030204"/>
            <a:ea typeface="游ゴシック" panose="020B0400000000000000" pitchFamily="50" charset="-128"/>
            <a:cs typeface="+mn-cs"/>
          </a:endParaRPr>
        </a:p>
        <a:p>
          <a:pPr>
            <a:buNone/>
          </a:pPr>
          <a:r>
            <a:rPr kumimoji="1" lang="ja-JP" altLang="en-US" sz="1600" b="1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検診</a:t>
          </a:r>
        </a:p>
      </dgm:t>
    </dgm:pt>
    <dgm:pt modelId="{BB63F1DB-9D20-4357-A2B1-75A7B5D90FEF}" type="parTrans" cxnId="{A4E9F86E-9224-4D93-8996-FD3AB8B8C69D}">
      <dgm:prSet/>
      <dgm:spPr/>
      <dgm:t>
        <a:bodyPr/>
        <a:lstStyle/>
        <a:p>
          <a:endParaRPr kumimoji="1" lang="ja-JP" alt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9E737C4-747F-4908-A551-2D26646A6356}" type="sibTrans" cxnId="{A4E9F86E-9224-4D93-8996-FD3AB8B8C69D}">
      <dgm:prSet/>
      <dgm:spPr/>
      <dgm:t>
        <a:bodyPr/>
        <a:lstStyle/>
        <a:p>
          <a:endParaRPr kumimoji="1" lang="ja-JP" alt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2582E04-59AC-43DB-8C8D-A8517E0A5B19}">
      <dgm:prSet phldrT="[テキスト]" custT="1"/>
      <dgm:spPr>
        <a:xfrm rot="5400000">
          <a:off x="3350324" y="687262"/>
          <a:ext cx="523111" cy="3399416"/>
        </a:xfrm>
        <a:prstGeom prst="round2SameRect">
          <a:avLst/>
        </a:prstGeom>
        <a:solidFill>
          <a:srgbClr val="ED7D31">
            <a:lumMod val="20000"/>
            <a:lumOff val="80000"/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80000"/>
            </a:lnSpc>
            <a:buChar char="•"/>
          </a:pPr>
          <a:r>
            <a:rPr kumimoji="1" lang="en-US" altLang="ja-JP" sz="1400" b="1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40</a:t>
          </a:r>
          <a:r>
            <a:rPr kumimoji="1" lang="ja-JP" altLang="en-US" sz="1400" b="1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歳以上の方、</a:t>
          </a:r>
          <a:r>
            <a:rPr kumimoji="1" lang="en-US" altLang="ja-JP" sz="1400" b="1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2</a:t>
          </a:r>
          <a:r>
            <a:rPr kumimoji="1" lang="ja-JP" altLang="en-US" sz="1400" b="1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年に</a:t>
          </a:r>
          <a:r>
            <a:rPr kumimoji="1" lang="en-US" altLang="ja-JP" sz="1400" b="1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1</a:t>
          </a:r>
          <a:r>
            <a:rPr kumimoji="1" lang="ja-JP" altLang="en-US" sz="1400" b="1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回</a:t>
          </a:r>
        </a:p>
      </dgm:t>
    </dgm:pt>
    <dgm:pt modelId="{E26455F7-1590-4382-9430-BA0D5E7EC4A4}" type="parTrans" cxnId="{2BEF2E3D-09F9-46DF-A60E-905C2A5E7F7D}">
      <dgm:prSet/>
      <dgm:spPr/>
      <dgm:t>
        <a:bodyPr/>
        <a:lstStyle/>
        <a:p>
          <a:endParaRPr kumimoji="1" lang="ja-JP" alt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F8E5C0F-36D0-4FCA-B58D-B3EC8543C3F8}" type="sibTrans" cxnId="{2BEF2E3D-09F9-46DF-A60E-905C2A5E7F7D}">
      <dgm:prSet/>
      <dgm:spPr/>
      <dgm:t>
        <a:bodyPr/>
        <a:lstStyle/>
        <a:p>
          <a:endParaRPr kumimoji="1" lang="ja-JP" alt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A09F06E-5373-417F-B11F-FC4C7D8CB273}">
      <dgm:prSet phldrT="[テキスト]" custT="1"/>
      <dgm:spPr>
        <a:xfrm rot="5400000">
          <a:off x="3350324" y="687262"/>
          <a:ext cx="523111" cy="3399416"/>
        </a:xfrm>
        <a:prstGeom prst="round2SameRect">
          <a:avLst/>
        </a:prstGeom>
        <a:solidFill>
          <a:srgbClr val="ED7D31">
            <a:lumMod val="20000"/>
            <a:lumOff val="80000"/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80000"/>
            </a:lnSpc>
            <a:buChar char="•"/>
          </a:pPr>
          <a:r>
            <a:rPr kumimoji="1" lang="ja-JP" altLang="en-US" sz="1400" b="1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マンモグラフィ検査</a:t>
          </a:r>
        </a:p>
      </dgm:t>
    </dgm:pt>
    <dgm:pt modelId="{E57893B5-5D6A-4BF0-9499-609926F6FF81}" type="parTrans" cxnId="{117E4EC6-1381-4296-8682-BD26D2BA8C89}">
      <dgm:prSet/>
      <dgm:spPr/>
      <dgm:t>
        <a:bodyPr/>
        <a:lstStyle/>
        <a:p>
          <a:endParaRPr kumimoji="1" lang="ja-JP" alt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DB82B28-8F9A-4EBE-A0E5-2A190436E140}" type="sibTrans" cxnId="{117E4EC6-1381-4296-8682-BD26D2BA8C89}">
      <dgm:prSet/>
      <dgm:spPr/>
      <dgm:t>
        <a:bodyPr/>
        <a:lstStyle/>
        <a:p>
          <a:endParaRPr kumimoji="1" lang="ja-JP" alt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15B6B80-3AA2-4F44-9922-3EFEC53886D8}" type="pres">
      <dgm:prSet presAssocID="{EC1A1248-9E45-42AB-8D56-E83957464EFF}" presName="Name0" presStyleCnt="0">
        <dgm:presLayoutVars>
          <dgm:dir/>
          <dgm:animLvl val="lvl"/>
          <dgm:resizeHandles val="exact"/>
        </dgm:presLayoutVars>
      </dgm:prSet>
      <dgm:spPr/>
    </dgm:pt>
    <dgm:pt modelId="{A0CFF8B3-A78B-4E7D-8CEE-299E2369C49B}" type="pres">
      <dgm:prSet presAssocID="{CE21FA71-8C3B-4014-B8EA-8955F975A8B8}" presName="linNode" presStyleCnt="0"/>
      <dgm:spPr/>
    </dgm:pt>
    <dgm:pt modelId="{242C3120-7E5F-4C03-A65B-6A3B36852DD1}" type="pres">
      <dgm:prSet presAssocID="{CE21FA71-8C3B-4014-B8EA-8955F975A8B8}" presName="parentText" presStyleLbl="node1" presStyleIdx="0" presStyleCnt="5" custScaleX="77988">
        <dgm:presLayoutVars>
          <dgm:chMax val="1"/>
          <dgm:bulletEnabled val="1"/>
        </dgm:presLayoutVars>
      </dgm:prSet>
      <dgm:spPr/>
    </dgm:pt>
    <dgm:pt modelId="{226414FF-1B89-4315-9330-24EEFBE3205D}" type="pres">
      <dgm:prSet presAssocID="{CE21FA71-8C3B-4014-B8EA-8955F975A8B8}" presName="descendantText" presStyleLbl="alignAccFollowNode1" presStyleIdx="0" presStyleCnt="5">
        <dgm:presLayoutVars>
          <dgm:bulletEnabled val="1"/>
        </dgm:presLayoutVars>
      </dgm:prSet>
      <dgm:spPr/>
    </dgm:pt>
    <dgm:pt modelId="{53226D89-EBB0-412D-A5EE-8CD6223B08E3}" type="pres">
      <dgm:prSet presAssocID="{41A39972-2011-41BD-9F06-40F62FF70064}" presName="sp" presStyleCnt="0"/>
      <dgm:spPr/>
    </dgm:pt>
    <dgm:pt modelId="{8DB74B83-63F6-4A49-8DB5-50D421338199}" type="pres">
      <dgm:prSet presAssocID="{DCA09774-C548-4BF7-AF32-41414A07027B}" presName="linNode" presStyleCnt="0"/>
      <dgm:spPr/>
    </dgm:pt>
    <dgm:pt modelId="{DACAD4A3-DE22-44DA-B6BE-8C4AD5894D2A}" type="pres">
      <dgm:prSet presAssocID="{DCA09774-C548-4BF7-AF32-41414A07027B}" presName="parentText" presStyleLbl="node1" presStyleIdx="1" presStyleCnt="5" custScaleX="77988">
        <dgm:presLayoutVars>
          <dgm:chMax val="1"/>
          <dgm:bulletEnabled val="1"/>
        </dgm:presLayoutVars>
      </dgm:prSet>
      <dgm:spPr/>
    </dgm:pt>
    <dgm:pt modelId="{053163EB-10AF-4594-94A4-9A4EAEDC76DF}" type="pres">
      <dgm:prSet presAssocID="{DCA09774-C548-4BF7-AF32-41414A07027B}" presName="descendantText" presStyleLbl="alignAccFollowNode1" presStyleIdx="1" presStyleCnt="5">
        <dgm:presLayoutVars>
          <dgm:bulletEnabled val="1"/>
        </dgm:presLayoutVars>
      </dgm:prSet>
      <dgm:spPr/>
    </dgm:pt>
    <dgm:pt modelId="{B486FD3D-06BA-4A80-9FED-093E8732512B}" type="pres">
      <dgm:prSet presAssocID="{60A2ADA6-08D0-463B-89FA-624B31BAE0E8}" presName="sp" presStyleCnt="0"/>
      <dgm:spPr/>
    </dgm:pt>
    <dgm:pt modelId="{9014C477-4E43-4746-935F-7CC8307B415C}" type="pres">
      <dgm:prSet presAssocID="{36D0A613-4D82-4280-BB69-F59A590FB48A}" presName="linNode" presStyleCnt="0"/>
      <dgm:spPr/>
    </dgm:pt>
    <dgm:pt modelId="{D93136F6-75BD-47D8-BDAA-C18F23D10309}" type="pres">
      <dgm:prSet presAssocID="{36D0A613-4D82-4280-BB69-F59A590FB48A}" presName="parentText" presStyleLbl="node1" presStyleIdx="2" presStyleCnt="5" custScaleX="77988">
        <dgm:presLayoutVars>
          <dgm:chMax val="1"/>
          <dgm:bulletEnabled val="1"/>
        </dgm:presLayoutVars>
      </dgm:prSet>
      <dgm:spPr/>
    </dgm:pt>
    <dgm:pt modelId="{99781F9B-9072-4986-A152-B584C503D9C2}" type="pres">
      <dgm:prSet presAssocID="{36D0A613-4D82-4280-BB69-F59A590FB48A}" presName="descendantText" presStyleLbl="alignAccFollowNode1" presStyleIdx="2" presStyleCnt="5">
        <dgm:presLayoutVars>
          <dgm:bulletEnabled val="1"/>
        </dgm:presLayoutVars>
      </dgm:prSet>
      <dgm:spPr/>
    </dgm:pt>
    <dgm:pt modelId="{D6A87809-BB87-4604-B844-528EB1154C72}" type="pres">
      <dgm:prSet presAssocID="{711B39BB-93E1-44CF-B115-CFC105C7F0E4}" presName="sp" presStyleCnt="0"/>
      <dgm:spPr/>
    </dgm:pt>
    <dgm:pt modelId="{F36C9C7C-FD17-4872-A348-238E1C9BE82C}" type="pres">
      <dgm:prSet presAssocID="{7A97CFFE-800E-44EE-8006-B96A506C3FBC}" presName="linNode" presStyleCnt="0"/>
      <dgm:spPr/>
    </dgm:pt>
    <dgm:pt modelId="{4ADE15F2-E72B-4A9C-871B-021F4BA53D18}" type="pres">
      <dgm:prSet presAssocID="{7A97CFFE-800E-44EE-8006-B96A506C3FBC}" presName="parentText" presStyleLbl="node1" presStyleIdx="3" presStyleCnt="5" custScaleX="77988">
        <dgm:presLayoutVars>
          <dgm:chMax val="1"/>
          <dgm:bulletEnabled val="1"/>
        </dgm:presLayoutVars>
      </dgm:prSet>
      <dgm:spPr/>
    </dgm:pt>
    <dgm:pt modelId="{DCFAFB35-483C-48D7-8134-3D978887B85B}" type="pres">
      <dgm:prSet presAssocID="{7A97CFFE-800E-44EE-8006-B96A506C3FBC}" presName="descendantText" presStyleLbl="alignAccFollowNode1" presStyleIdx="3" presStyleCnt="5">
        <dgm:presLayoutVars>
          <dgm:bulletEnabled val="1"/>
        </dgm:presLayoutVars>
      </dgm:prSet>
      <dgm:spPr/>
    </dgm:pt>
    <dgm:pt modelId="{FFA962D3-F208-46DB-900F-52CE87B0FDAE}" type="pres">
      <dgm:prSet presAssocID="{59E737C4-747F-4908-A551-2D26646A6356}" presName="sp" presStyleCnt="0"/>
      <dgm:spPr/>
    </dgm:pt>
    <dgm:pt modelId="{544551B8-9A0E-4356-9E30-54B1AA71AF42}" type="pres">
      <dgm:prSet presAssocID="{65054FCA-C878-417E-8F10-F7920933869E}" presName="linNode" presStyleCnt="0"/>
      <dgm:spPr/>
    </dgm:pt>
    <dgm:pt modelId="{B246E41A-26B5-427E-A894-9ABA1FF7F5C3}" type="pres">
      <dgm:prSet presAssocID="{65054FCA-C878-417E-8F10-F7920933869E}" presName="parentText" presStyleLbl="node1" presStyleIdx="4" presStyleCnt="5" custScaleX="77988" custScaleY="110486">
        <dgm:presLayoutVars>
          <dgm:chMax val="1"/>
          <dgm:bulletEnabled val="1"/>
        </dgm:presLayoutVars>
      </dgm:prSet>
      <dgm:spPr/>
    </dgm:pt>
    <dgm:pt modelId="{442F517E-E1E1-4BA5-8B60-1AC9756BFD01}" type="pres">
      <dgm:prSet presAssocID="{65054FCA-C878-417E-8F10-F7920933869E}" presName="descendantText" presStyleLbl="alignAccFollowNode1" presStyleIdx="4" presStyleCnt="5" custLinFactNeighborY="-3717">
        <dgm:presLayoutVars>
          <dgm:bulletEnabled val="1"/>
        </dgm:presLayoutVars>
      </dgm:prSet>
      <dgm:spPr/>
    </dgm:pt>
  </dgm:ptLst>
  <dgm:cxnLst>
    <dgm:cxn modelId="{1F03371E-D84A-4C83-8EEA-4EA2A0196EB6}" type="presOf" srcId="{65054FCA-C878-417E-8F10-F7920933869E}" destId="{B246E41A-26B5-427E-A894-9ABA1FF7F5C3}" srcOrd="0" destOrd="0" presId="urn:microsoft.com/office/officeart/2005/8/layout/vList5"/>
    <dgm:cxn modelId="{5BC3FB1E-B0E5-4A20-9C62-9B603227A261}" srcId="{EC1A1248-9E45-42AB-8D56-E83957464EFF}" destId="{CE21FA71-8C3B-4014-B8EA-8955F975A8B8}" srcOrd="0" destOrd="0" parTransId="{6DDC3513-02D5-40C7-BA9A-37CBF08C74DE}" sibTransId="{41A39972-2011-41BD-9F06-40F62FF70064}"/>
    <dgm:cxn modelId="{0BDC0922-32F9-4C4F-8EEE-01574809D174}" type="presOf" srcId="{05B7CF6C-1220-4821-BAF2-1A322F4ECEAC}" destId="{99781F9B-9072-4986-A152-B584C503D9C2}" srcOrd="0" destOrd="1" presId="urn:microsoft.com/office/officeart/2005/8/layout/vList5"/>
    <dgm:cxn modelId="{A28D612D-DB33-4686-8369-025EFE8EA2F1}" type="presOf" srcId="{A2582E04-59AC-43DB-8C8D-A8517E0A5B19}" destId="{DCFAFB35-483C-48D7-8134-3D978887B85B}" srcOrd="0" destOrd="0" presId="urn:microsoft.com/office/officeart/2005/8/layout/vList5"/>
    <dgm:cxn modelId="{05E2FD2D-F5DD-47D7-A5BC-B203590D74F6}" srcId="{CE21FA71-8C3B-4014-B8EA-8955F975A8B8}" destId="{C95B15B1-23D3-4E0F-AE89-B2CA3FE26603}" srcOrd="0" destOrd="0" parTransId="{46881A6C-8D72-407E-A11F-47C117012055}" sibTransId="{E5ABBA7F-F3D5-4DDE-94D2-719766F44062}"/>
    <dgm:cxn modelId="{2BEF2E3D-09F9-46DF-A60E-905C2A5E7F7D}" srcId="{7A97CFFE-800E-44EE-8006-B96A506C3FBC}" destId="{A2582E04-59AC-43DB-8C8D-A8517E0A5B19}" srcOrd="0" destOrd="0" parTransId="{E26455F7-1590-4382-9430-BA0D5E7EC4A4}" sibTransId="{1F8E5C0F-36D0-4FCA-B58D-B3EC8543C3F8}"/>
    <dgm:cxn modelId="{9B30C140-DCFF-4331-8E63-58A771122BA6}" srcId="{65054FCA-C878-417E-8F10-F7920933869E}" destId="{8DBB4DFF-816A-4BBB-9CDA-181296D0B8D2}" srcOrd="0" destOrd="0" parTransId="{01E241FF-E412-4D13-A3C2-3A02734B1670}" sibTransId="{C678423B-44F5-4A43-B1C3-52E334268761}"/>
    <dgm:cxn modelId="{C3463F63-3B30-48EE-90E5-25A83C1001FB}" type="presOf" srcId="{9E69B12E-580F-47CE-88BD-1E364065CA82}" destId="{442F517E-E1E1-4BA5-8B60-1AC9756BFD01}" srcOrd="0" destOrd="1" presId="urn:microsoft.com/office/officeart/2005/8/layout/vList5"/>
    <dgm:cxn modelId="{CFBEB84C-AAAA-4244-BDCD-B78D7FC7BC01}" type="presOf" srcId="{7A09F06E-5373-417F-B11F-FC4C7D8CB273}" destId="{DCFAFB35-483C-48D7-8134-3D978887B85B}" srcOrd="0" destOrd="1" presId="urn:microsoft.com/office/officeart/2005/8/layout/vList5"/>
    <dgm:cxn modelId="{35DE576E-C3CF-4C21-9F33-3490E52AE440}" type="presOf" srcId="{27089D8D-1D2E-4AA3-AA2C-5BB1514352EE}" destId="{99781F9B-9072-4986-A152-B584C503D9C2}" srcOrd="0" destOrd="0" presId="urn:microsoft.com/office/officeart/2005/8/layout/vList5"/>
    <dgm:cxn modelId="{A4E9F86E-9224-4D93-8996-FD3AB8B8C69D}" srcId="{EC1A1248-9E45-42AB-8D56-E83957464EFF}" destId="{7A97CFFE-800E-44EE-8006-B96A506C3FBC}" srcOrd="3" destOrd="0" parTransId="{BB63F1DB-9D20-4357-A2B1-75A7B5D90FEF}" sibTransId="{59E737C4-747F-4908-A551-2D26646A6356}"/>
    <dgm:cxn modelId="{C00D5254-E25E-4FEA-B0AB-2F259E47FF6A}" srcId="{EC1A1248-9E45-42AB-8D56-E83957464EFF}" destId="{DCA09774-C548-4BF7-AF32-41414A07027B}" srcOrd="1" destOrd="0" parTransId="{20543392-322A-4718-A1EC-1A5749212429}" sibTransId="{60A2ADA6-08D0-463B-89FA-624B31BAE0E8}"/>
    <dgm:cxn modelId="{05B75555-5AC9-42BF-B3AD-9C23DFD3EE31}" type="presOf" srcId="{DCA09774-C548-4BF7-AF32-41414A07027B}" destId="{DACAD4A3-DE22-44DA-B6BE-8C4AD5894D2A}" srcOrd="0" destOrd="0" presId="urn:microsoft.com/office/officeart/2005/8/layout/vList5"/>
    <dgm:cxn modelId="{C257537D-5440-486B-86AF-C7F95281EFB0}" srcId="{EC1A1248-9E45-42AB-8D56-E83957464EFF}" destId="{65054FCA-C878-417E-8F10-F7920933869E}" srcOrd="4" destOrd="0" parTransId="{2E3D30E2-5F1F-4A1A-B539-0478B728FB62}" sibTransId="{B1460535-DC8F-4EA5-827E-DE41BAD5C2C3}"/>
    <dgm:cxn modelId="{9E22877F-9FF5-472D-A148-6EC60398378D}" srcId="{DCA09774-C548-4BF7-AF32-41414A07027B}" destId="{647443C3-A93C-4F26-9DDE-74EB79A63D73}" srcOrd="0" destOrd="0" parTransId="{D0801654-7BEB-4AED-8DA6-94DBFE4FE6C3}" sibTransId="{F54F0F0D-B8F5-46F1-9434-7ACA69143F68}"/>
    <dgm:cxn modelId="{87D35E81-BA31-4084-B36F-0F6AA0724C2E}" type="presOf" srcId="{7C24652A-9A2D-47BD-A0A7-7BE1816DE199}" destId="{226414FF-1B89-4315-9330-24EEFBE3205D}" srcOrd="0" destOrd="1" presId="urn:microsoft.com/office/officeart/2005/8/layout/vList5"/>
    <dgm:cxn modelId="{D4E0BF92-1AAF-47F9-A203-D2AE048713C9}" srcId="{65054FCA-C878-417E-8F10-F7920933869E}" destId="{9E69B12E-580F-47CE-88BD-1E364065CA82}" srcOrd="1" destOrd="0" parTransId="{B524E40E-6977-4024-8358-0054CF880471}" sibTransId="{FBE7CF94-9192-4759-92EB-64526D45836C}"/>
    <dgm:cxn modelId="{DAD432A7-3335-4302-A663-9D60D86A8DE6}" type="presOf" srcId="{36D0A613-4D82-4280-BB69-F59A590FB48A}" destId="{D93136F6-75BD-47D8-BDAA-C18F23D10309}" srcOrd="0" destOrd="0" presId="urn:microsoft.com/office/officeart/2005/8/layout/vList5"/>
    <dgm:cxn modelId="{033A3EA9-D926-4EAD-B9A7-D593E29587E2}" srcId="{EC1A1248-9E45-42AB-8D56-E83957464EFF}" destId="{36D0A613-4D82-4280-BB69-F59A590FB48A}" srcOrd="2" destOrd="0" parTransId="{2EBCEEC7-5B7A-40D0-81F4-058C40BDF6D1}" sibTransId="{711B39BB-93E1-44CF-B115-CFC105C7F0E4}"/>
    <dgm:cxn modelId="{76FEE6BB-A9C2-455E-AC82-B2E57E127946}" srcId="{CE21FA71-8C3B-4014-B8EA-8955F975A8B8}" destId="{7C24652A-9A2D-47BD-A0A7-7BE1816DE199}" srcOrd="1" destOrd="0" parTransId="{3E17AD26-564F-4697-BBC9-C7B73D964F8E}" sibTransId="{927A381A-3319-416F-B577-5FF8E5FC1819}"/>
    <dgm:cxn modelId="{6F816BC2-C94D-4FEF-9927-E620CDF88220}" srcId="{DCA09774-C548-4BF7-AF32-41414A07027B}" destId="{FAE97916-304A-490B-999A-4D334D8499BD}" srcOrd="1" destOrd="0" parTransId="{6C907459-F328-46F2-858B-45AD67B4FC57}" sibTransId="{F3AE1368-5972-4D3A-86AF-25D5B099C0E2}"/>
    <dgm:cxn modelId="{9162FFC2-8D42-49A9-8E3D-EDB22F61EA21}" type="presOf" srcId="{7A97CFFE-800E-44EE-8006-B96A506C3FBC}" destId="{4ADE15F2-E72B-4A9C-871B-021F4BA53D18}" srcOrd="0" destOrd="0" presId="urn:microsoft.com/office/officeart/2005/8/layout/vList5"/>
    <dgm:cxn modelId="{117E4EC6-1381-4296-8682-BD26D2BA8C89}" srcId="{7A97CFFE-800E-44EE-8006-B96A506C3FBC}" destId="{7A09F06E-5373-417F-B11F-FC4C7D8CB273}" srcOrd="1" destOrd="0" parTransId="{E57893B5-5D6A-4BF0-9499-609926F6FF81}" sibTransId="{9DB82B28-8F9A-4EBE-A0E5-2A190436E140}"/>
    <dgm:cxn modelId="{2D8B55C7-5A81-49D6-B2EA-08C08B2F8947}" srcId="{36D0A613-4D82-4280-BB69-F59A590FB48A}" destId="{27089D8D-1D2E-4AA3-AA2C-5BB1514352EE}" srcOrd="0" destOrd="0" parTransId="{2E079F29-4384-4161-811D-A445961283DC}" sibTransId="{406FFAD7-813E-43C2-B352-17FB1ACAE47C}"/>
    <dgm:cxn modelId="{0CCCD8D7-638F-4019-9BCB-66092BF46320}" type="presOf" srcId="{FAE97916-304A-490B-999A-4D334D8499BD}" destId="{053163EB-10AF-4594-94A4-9A4EAEDC76DF}" srcOrd="0" destOrd="1" presId="urn:microsoft.com/office/officeart/2005/8/layout/vList5"/>
    <dgm:cxn modelId="{FFCCB6DB-CF61-497E-94F3-885328759012}" type="presOf" srcId="{EC1A1248-9E45-42AB-8D56-E83957464EFF}" destId="{215B6B80-3AA2-4F44-9922-3EFEC53886D8}" srcOrd="0" destOrd="0" presId="urn:microsoft.com/office/officeart/2005/8/layout/vList5"/>
    <dgm:cxn modelId="{148618EA-FA50-461E-AE93-8FAA2F191AC0}" type="presOf" srcId="{C95B15B1-23D3-4E0F-AE89-B2CA3FE26603}" destId="{226414FF-1B89-4315-9330-24EEFBE3205D}" srcOrd="0" destOrd="0" presId="urn:microsoft.com/office/officeart/2005/8/layout/vList5"/>
    <dgm:cxn modelId="{D043B4F3-72A7-4DD8-A070-F13BCE0E1C84}" type="presOf" srcId="{CE21FA71-8C3B-4014-B8EA-8955F975A8B8}" destId="{242C3120-7E5F-4C03-A65B-6A3B36852DD1}" srcOrd="0" destOrd="0" presId="urn:microsoft.com/office/officeart/2005/8/layout/vList5"/>
    <dgm:cxn modelId="{A0E692FB-DE8A-463F-9E2E-B4B6FB3410BF}" type="presOf" srcId="{8DBB4DFF-816A-4BBB-9CDA-181296D0B8D2}" destId="{442F517E-E1E1-4BA5-8B60-1AC9756BFD01}" srcOrd="0" destOrd="0" presId="urn:microsoft.com/office/officeart/2005/8/layout/vList5"/>
    <dgm:cxn modelId="{F44902FE-4F45-49BF-8716-F86162F58CD2}" type="presOf" srcId="{647443C3-A93C-4F26-9DDE-74EB79A63D73}" destId="{053163EB-10AF-4594-94A4-9A4EAEDC76DF}" srcOrd="0" destOrd="0" presId="urn:microsoft.com/office/officeart/2005/8/layout/vList5"/>
    <dgm:cxn modelId="{8032CAFF-0280-4DF2-A7D7-EFF78E6266C8}" srcId="{36D0A613-4D82-4280-BB69-F59A590FB48A}" destId="{05B7CF6C-1220-4821-BAF2-1A322F4ECEAC}" srcOrd="1" destOrd="0" parTransId="{72036F08-FE49-4177-98D1-8ACF95EDEBD6}" sibTransId="{C840682A-92C9-466F-85E4-5D1B3067179F}"/>
    <dgm:cxn modelId="{E80EE227-4595-4707-B5D5-39829BF77DB4}" type="presParOf" srcId="{215B6B80-3AA2-4F44-9922-3EFEC53886D8}" destId="{A0CFF8B3-A78B-4E7D-8CEE-299E2369C49B}" srcOrd="0" destOrd="0" presId="urn:microsoft.com/office/officeart/2005/8/layout/vList5"/>
    <dgm:cxn modelId="{2D2F7CCC-FEB8-455D-879F-06CCA736D071}" type="presParOf" srcId="{A0CFF8B3-A78B-4E7D-8CEE-299E2369C49B}" destId="{242C3120-7E5F-4C03-A65B-6A3B36852DD1}" srcOrd="0" destOrd="0" presId="urn:microsoft.com/office/officeart/2005/8/layout/vList5"/>
    <dgm:cxn modelId="{DE3C0364-AC94-49C7-9CCE-777CF7816887}" type="presParOf" srcId="{A0CFF8B3-A78B-4E7D-8CEE-299E2369C49B}" destId="{226414FF-1B89-4315-9330-24EEFBE3205D}" srcOrd="1" destOrd="0" presId="urn:microsoft.com/office/officeart/2005/8/layout/vList5"/>
    <dgm:cxn modelId="{BFCAAB73-4C92-4F51-9882-47296FAFF8CC}" type="presParOf" srcId="{215B6B80-3AA2-4F44-9922-3EFEC53886D8}" destId="{53226D89-EBB0-412D-A5EE-8CD6223B08E3}" srcOrd="1" destOrd="0" presId="urn:microsoft.com/office/officeart/2005/8/layout/vList5"/>
    <dgm:cxn modelId="{1B9D6D78-2DE8-4E1F-925C-B087D60F8513}" type="presParOf" srcId="{215B6B80-3AA2-4F44-9922-3EFEC53886D8}" destId="{8DB74B83-63F6-4A49-8DB5-50D421338199}" srcOrd="2" destOrd="0" presId="urn:microsoft.com/office/officeart/2005/8/layout/vList5"/>
    <dgm:cxn modelId="{613AEA8E-C5EF-4923-9617-CCA393A6B4A0}" type="presParOf" srcId="{8DB74B83-63F6-4A49-8DB5-50D421338199}" destId="{DACAD4A3-DE22-44DA-B6BE-8C4AD5894D2A}" srcOrd="0" destOrd="0" presId="urn:microsoft.com/office/officeart/2005/8/layout/vList5"/>
    <dgm:cxn modelId="{93A28FEC-8DBC-459A-B193-3FC6E3D0D7A6}" type="presParOf" srcId="{8DB74B83-63F6-4A49-8DB5-50D421338199}" destId="{053163EB-10AF-4594-94A4-9A4EAEDC76DF}" srcOrd="1" destOrd="0" presId="urn:microsoft.com/office/officeart/2005/8/layout/vList5"/>
    <dgm:cxn modelId="{66E56F21-4B03-4FD2-8707-698B19EDEF05}" type="presParOf" srcId="{215B6B80-3AA2-4F44-9922-3EFEC53886D8}" destId="{B486FD3D-06BA-4A80-9FED-093E8732512B}" srcOrd="3" destOrd="0" presId="urn:microsoft.com/office/officeart/2005/8/layout/vList5"/>
    <dgm:cxn modelId="{5AC58F63-542A-442D-BCFF-B02DF5DF223D}" type="presParOf" srcId="{215B6B80-3AA2-4F44-9922-3EFEC53886D8}" destId="{9014C477-4E43-4746-935F-7CC8307B415C}" srcOrd="4" destOrd="0" presId="urn:microsoft.com/office/officeart/2005/8/layout/vList5"/>
    <dgm:cxn modelId="{B7FEF963-D1A5-4F9E-B152-1C99A36819C6}" type="presParOf" srcId="{9014C477-4E43-4746-935F-7CC8307B415C}" destId="{D93136F6-75BD-47D8-BDAA-C18F23D10309}" srcOrd="0" destOrd="0" presId="urn:microsoft.com/office/officeart/2005/8/layout/vList5"/>
    <dgm:cxn modelId="{8CD03835-2F2E-45BF-B747-331A2BEFD1BC}" type="presParOf" srcId="{9014C477-4E43-4746-935F-7CC8307B415C}" destId="{99781F9B-9072-4986-A152-B584C503D9C2}" srcOrd="1" destOrd="0" presId="urn:microsoft.com/office/officeart/2005/8/layout/vList5"/>
    <dgm:cxn modelId="{6C325FB8-6C1A-43DF-BA68-0E8261F29D0C}" type="presParOf" srcId="{215B6B80-3AA2-4F44-9922-3EFEC53886D8}" destId="{D6A87809-BB87-4604-B844-528EB1154C72}" srcOrd="5" destOrd="0" presId="urn:microsoft.com/office/officeart/2005/8/layout/vList5"/>
    <dgm:cxn modelId="{4AF6D7FF-CA28-4A42-87CA-F84BF60B6FCE}" type="presParOf" srcId="{215B6B80-3AA2-4F44-9922-3EFEC53886D8}" destId="{F36C9C7C-FD17-4872-A348-238E1C9BE82C}" srcOrd="6" destOrd="0" presId="urn:microsoft.com/office/officeart/2005/8/layout/vList5"/>
    <dgm:cxn modelId="{0B6FE63F-2874-4982-8B65-C5F25B91AEB5}" type="presParOf" srcId="{F36C9C7C-FD17-4872-A348-238E1C9BE82C}" destId="{4ADE15F2-E72B-4A9C-871B-021F4BA53D18}" srcOrd="0" destOrd="0" presId="urn:microsoft.com/office/officeart/2005/8/layout/vList5"/>
    <dgm:cxn modelId="{553126E7-C3BA-4067-9E74-DC9FEB66D175}" type="presParOf" srcId="{F36C9C7C-FD17-4872-A348-238E1C9BE82C}" destId="{DCFAFB35-483C-48D7-8134-3D978887B85B}" srcOrd="1" destOrd="0" presId="urn:microsoft.com/office/officeart/2005/8/layout/vList5"/>
    <dgm:cxn modelId="{321550F4-82F3-43E7-8B0B-3F6078C1971B}" type="presParOf" srcId="{215B6B80-3AA2-4F44-9922-3EFEC53886D8}" destId="{FFA962D3-F208-46DB-900F-52CE87B0FDAE}" srcOrd="7" destOrd="0" presId="urn:microsoft.com/office/officeart/2005/8/layout/vList5"/>
    <dgm:cxn modelId="{D04A0303-F5EE-4DE9-AF1B-200326831E2D}" type="presParOf" srcId="{215B6B80-3AA2-4F44-9922-3EFEC53886D8}" destId="{544551B8-9A0E-4356-9E30-54B1AA71AF42}" srcOrd="8" destOrd="0" presId="urn:microsoft.com/office/officeart/2005/8/layout/vList5"/>
    <dgm:cxn modelId="{2B809369-C2F7-41A4-8399-14C0DB0ABA53}" type="presParOf" srcId="{544551B8-9A0E-4356-9E30-54B1AA71AF42}" destId="{B246E41A-26B5-427E-A894-9ABA1FF7F5C3}" srcOrd="0" destOrd="0" presId="urn:microsoft.com/office/officeart/2005/8/layout/vList5"/>
    <dgm:cxn modelId="{CB891BA2-65C2-4345-807D-71391CDFB56E}" type="presParOf" srcId="{544551B8-9A0E-4356-9E30-54B1AA71AF42}" destId="{442F517E-E1E1-4BA5-8B60-1AC9756BFD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1A1248-9E45-42AB-8D56-E83957464EF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CE21FA71-8C3B-4014-B8EA-8955F975A8B8}">
      <dgm:prSet phldrT="[テキスト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kumimoji="1" lang="ja-JP" altLang="en-US" sz="3200" b="1" dirty="0">
              <a:solidFill>
                <a:schemeClr val="tx1"/>
              </a:solidFill>
            </a:rPr>
            <a:t>肺</a:t>
          </a:r>
          <a:r>
            <a:rPr kumimoji="1" lang="ja-JP" altLang="en-US" sz="2000" b="1" dirty="0">
              <a:solidFill>
                <a:schemeClr val="tx1"/>
              </a:solidFill>
            </a:rPr>
            <a:t>がん検診</a:t>
          </a:r>
        </a:p>
      </dgm:t>
    </dgm:pt>
    <dgm:pt modelId="{6DDC3513-02D5-40C7-BA9A-37CBF08C74DE}" type="parTrans" cxnId="{5BC3FB1E-B0E5-4A20-9C62-9B603227A261}">
      <dgm:prSet/>
      <dgm:spPr/>
      <dgm:t>
        <a:bodyPr/>
        <a:lstStyle/>
        <a:p>
          <a:endParaRPr kumimoji="1" lang="ja-JP" altLang="en-US"/>
        </a:p>
      </dgm:t>
    </dgm:pt>
    <dgm:pt modelId="{41A39972-2011-41BD-9F06-40F62FF70064}" type="sibTrans" cxnId="{5BC3FB1E-B0E5-4A20-9C62-9B603227A261}">
      <dgm:prSet/>
      <dgm:spPr/>
      <dgm:t>
        <a:bodyPr/>
        <a:lstStyle/>
        <a:p>
          <a:endParaRPr kumimoji="1" lang="ja-JP" altLang="en-US"/>
        </a:p>
      </dgm:t>
    </dgm:pt>
    <dgm:pt modelId="{647443C3-A93C-4F26-9DDE-74EB79A63D73}">
      <dgm:prSet phldrT="[テキスト]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kumimoji="1" lang="en-US" altLang="ja-JP" dirty="0"/>
            <a:t>40</a:t>
          </a:r>
          <a:r>
            <a:rPr kumimoji="1" lang="ja-JP" altLang="en-US" dirty="0"/>
            <a:t>歳以上の方、毎年受けましょう</a:t>
          </a:r>
        </a:p>
      </dgm:t>
    </dgm:pt>
    <dgm:pt modelId="{D0801654-7BEB-4AED-8DA6-94DBFE4FE6C3}" type="parTrans" cxnId="{9E22877F-9FF5-472D-A148-6EC60398378D}">
      <dgm:prSet/>
      <dgm:spPr/>
      <dgm:t>
        <a:bodyPr/>
        <a:lstStyle/>
        <a:p>
          <a:endParaRPr kumimoji="1" lang="ja-JP" altLang="en-US"/>
        </a:p>
      </dgm:t>
    </dgm:pt>
    <dgm:pt modelId="{F54F0F0D-B8F5-46F1-9434-7ACA69143F68}" type="sibTrans" cxnId="{9E22877F-9FF5-472D-A148-6EC60398378D}">
      <dgm:prSet/>
      <dgm:spPr/>
      <dgm:t>
        <a:bodyPr/>
        <a:lstStyle/>
        <a:p>
          <a:endParaRPr kumimoji="1" lang="ja-JP" altLang="en-US"/>
        </a:p>
      </dgm:t>
    </dgm:pt>
    <dgm:pt modelId="{FAE97916-304A-490B-999A-4D334D8499BD}">
      <dgm:prSet phldrT="[テキスト]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kumimoji="1" lang="ja-JP" altLang="en-US" dirty="0"/>
            <a:t>胸のレントゲン写真をとります</a:t>
          </a:r>
        </a:p>
      </dgm:t>
    </dgm:pt>
    <dgm:pt modelId="{6C907459-F328-46F2-858B-45AD67B4FC57}" type="parTrans" cxnId="{6F816BC2-C94D-4FEF-9927-E620CDF88220}">
      <dgm:prSet/>
      <dgm:spPr/>
      <dgm:t>
        <a:bodyPr/>
        <a:lstStyle/>
        <a:p>
          <a:endParaRPr kumimoji="1" lang="ja-JP" altLang="en-US"/>
        </a:p>
      </dgm:t>
    </dgm:pt>
    <dgm:pt modelId="{F3AE1368-5972-4D3A-86AF-25D5B099C0E2}" type="sibTrans" cxnId="{6F816BC2-C94D-4FEF-9927-E620CDF88220}">
      <dgm:prSet/>
      <dgm:spPr/>
      <dgm:t>
        <a:bodyPr/>
        <a:lstStyle/>
        <a:p>
          <a:endParaRPr kumimoji="1" lang="ja-JP" altLang="en-US"/>
        </a:p>
      </dgm:t>
    </dgm:pt>
    <dgm:pt modelId="{36D0A613-4D82-4280-BB69-F59A590FB48A}">
      <dgm:prSet phldrT="[テキスト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kumimoji="1" lang="ja-JP" altLang="en-US" sz="3200" b="1" dirty="0">
              <a:solidFill>
                <a:schemeClr val="tx1"/>
              </a:solidFill>
            </a:rPr>
            <a:t>胃</a:t>
          </a:r>
          <a:r>
            <a:rPr kumimoji="1" lang="ja-JP" altLang="en-US" sz="2000" b="1" dirty="0">
              <a:solidFill>
                <a:schemeClr val="tx1"/>
              </a:solidFill>
            </a:rPr>
            <a:t>がん検診</a:t>
          </a:r>
        </a:p>
      </dgm:t>
    </dgm:pt>
    <dgm:pt modelId="{2EBCEEC7-5B7A-40D0-81F4-058C40BDF6D1}" type="parTrans" cxnId="{033A3EA9-D926-4EAD-B9A7-D593E29587E2}">
      <dgm:prSet/>
      <dgm:spPr/>
      <dgm:t>
        <a:bodyPr/>
        <a:lstStyle/>
        <a:p>
          <a:endParaRPr kumimoji="1" lang="ja-JP" altLang="en-US"/>
        </a:p>
      </dgm:t>
    </dgm:pt>
    <dgm:pt modelId="{711B39BB-93E1-44CF-B115-CFC105C7F0E4}" type="sibTrans" cxnId="{033A3EA9-D926-4EAD-B9A7-D593E29587E2}">
      <dgm:prSet/>
      <dgm:spPr/>
      <dgm:t>
        <a:bodyPr/>
        <a:lstStyle/>
        <a:p>
          <a:endParaRPr kumimoji="1" lang="ja-JP" altLang="en-US"/>
        </a:p>
      </dgm:t>
    </dgm:pt>
    <dgm:pt modelId="{27089D8D-1D2E-4AA3-AA2C-5BB1514352EE}">
      <dgm:prSet phldrT="[テキスト]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kumimoji="1" lang="en-US" altLang="ja-JP" dirty="0"/>
            <a:t>50</a:t>
          </a:r>
          <a:r>
            <a:rPr kumimoji="1" lang="ja-JP" altLang="en-US" dirty="0"/>
            <a:t>歳以上の方、</a:t>
          </a:r>
          <a:r>
            <a:rPr kumimoji="1" lang="en-US" altLang="ja-JP" dirty="0"/>
            <a:t>2</a:t>
          </a:r>
          <a:r>
            <a:rPr kumimoji="1" lang="ja-JP" altLang="en-US" dirty="0"/>
            <a:t>年に</a:t>
          </a:r>
          <a:r>
            <a:rPr kumimoji="1" lang="en-US" altLang="ja-JP" dirty="0"/>
            <a:t>1</a:t>
          </a:r>
          <a:r>
            <a:rPr kumimoji="1" lang="ja-JP" altLang="en-US" dirty="0"/>
            <a:t>回受けましょう</a:t>
          </a:r>
        </a:p>
      </dgm:t>
    </dgm:pt>
    <dgm:pt modelId="{2E079F29-4384-4161-811D-A445961283DC}" type="parTrans" cxnId="{2D8B55C7-5A81-49D6-B2EA-08C08B2F8947}">
      <dgm:prSet/>
      <dgm:spPr/>
      <dgm:t>
        <a:bodyPr/>
        <a:lstStyle/>
        <a:p>
          <a:endParaRPr kumimoji="1" lang="ja-JP" altLang="en-US"/>
        </a:p>
      </dgm:t>
    </dgm:pt>
    <dgm:pt modelId="{406FFAD7-813E-43C2-B352-17FB1ACAE47C}" type="sibTrans" cxnId="{2D8B55C7-5A81-49D6-B2EA-08C08B2F8947}">
      <dgm:prSet/>
      <dgm:spPr/>
      <dgm:t>
        <a:bodyPr/>
        <a:lstStyle/>
        <a:p>
          <a:endParaRPr kumimoji="1" lang="ja-JP" altLang="en-US"/>
        </a:p>
      </dgm:t>
    </dgm:pt>
    <dgm:pt modelId="{05B7CF6C-1220-4821-BAF2-1A322F4ECEAC}">
      <dgm:prSet phldrT="[テキスト]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kumimoji="1" lang="ja-JP" altLang="en-US" dirty="0"/>
            <a:t>胃カメラ、または胃バリウム検査</a:t>
          </a:r>
        </a:p>
      </dgm:t>
    </dgm:pt>
    <dgm:pt modelId="{72036F08-FE49-4177-98D1-8ACF95EDEBD6}" type="parTrans" cxnId="{8032CAFF-0280-4DF2-A7D7-EFF78E6266C8}">
      <dgm:prSet/>
      <dgm:spPr/>
      <dgm:t>
        <a:bodyPr/>
        <a:lstStyle/>
        <a:p>
          <a:endParaRPr kumimoji="1" lang="ja-JP" altLang="en-US"/>
        </a:p>
      </dgm:t>
    </dgm:pt>
    <dgm:pt modelId="{C840682A-92C9-466F-85E4-5D1B3067179F}" type="sibTrans" cxnId="{8032CAFF-0280-4DF2-A7D7-EFF78E6266C8}">
      <dgm:prSet/>
      <dgm:spPr/>
      <dgm:t>
        <a:bodyPr/>
        <a:lstStyle/>
        <a:p>
          <a:endParaRPr kumimoji="1" lang="ja-JP" altLang="en-US"/>
        </a:p>
      </dgm:t>
    </dgm:pt>
    <dgm:pt modelId="{81C306C5-B573-4771-B39C-9A6857089531}">
      <dgm:prSet phldrT="[テキスト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kumimoji="1" lang="ja-JP" altLang="en-US" sz="3200" b="1" dirty="0">
              <a:solidFill>
                <a:schemeClr val="tx1"/>
              </a:solidFill>
            </a:rPr>
            <a:t>乳</a:t>
          </a:r>
          <a:r>
            <a:rPr kumimoji="1" lang="ja-JP" altLang="en-US" sz="2000" b="1" dirty="0">
              <a:solidFill>
                <a:schemeClr val="tx1"/>
              </a:solidFill>
            </a:rPr>
            <a:t>がん検診</a:t>
          </a:r>
          <a:endParaRPr kumimoji="1" lang="ja-JP" altLang="en-US" sz="3200" b="1" dirty="0">
            <a:solidFill>
              <a:schemeClr val="tx1"/>
            </a:solidFill>
          </a:endParaRPr>
        </a:p>
      </dgm:t>
    </dgm:pt>
    <dgm:pt modelId="{D9AE3A62-EA29-4C08-A04D-6DDFC35F24D9}" type="parTrans" cxnId="{7B3459FA-364B-430E-97E6-6DC7EEE14EB0}">
      <dgm:prSet/>
      <dgm:spPr/>
      <dgm:t>
        <a:bodyPr/>
        <a:lstStyle/>
        <a:p>
          <a:endParaRPr kumimoji="1" lang="ja-JP" altLang="en-US"/>
        </a:p>
      </dgm:t>
    </dgm:pt>
    <dgm:pt modelId="{7CE963FF-3387-4932-BB77-1F471D14CCBE}" type="sibTrans" cxnId="{7B3459FA-364B-430E-97E6-6DC7EEE14EB0}">
      <dgm:prSet/>
      <dgm:spPr/>
      <dgm:t>
        <a:bodyPr/>
        <a:lstStyle/>
        <a:p>
          <a:endParaRPr kumimoji="1" lang="ja-JP" altLang="en-US"/>
        </a:p>
      </dgm:t>
    </dgm:pt>
    <dgm:pt modelId="{8DBB4DFF-816A-4BBB-9CDA-181296D0B8D2}">
      <dgm:prSet phldrT="[テキスト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kumimoji="1" lang="en-US" altLang="ja-JP" dirty="0"/>
            <a:t>20</a:t>
          </a:r>
          <a:r>
            <a:rPr kumimoji="1" lang="ja-JP" altLang="en-US" dirty="0"/>
            <a:t>歳以上の方、</a:t>
          </a:r>
          <a:r>
            <a:rPr kumimoji="1" lang="en-US" altLang="ja-JP" dirty="0"/>
            <a:t>2</a:t>
          </a:r>
          <a:r>
            <a:rPr kumimoji="1" lang="ja-JP" altLang="en-US" dirty="0"/>
            <a:t>年に</a:t>
          </a:r>
          <a:r>
            <a:rPr kumimoji="1" lang="en-US" altLang="ja-JP" dirty="0"/>
            <a:t>1</a:t>
          </a:r>
          <a:r>
            <a:rPr kumimoji="1" lang="ja-JP" altLang="en-US" dirty="0"/>
            <a:t>回受けましょう</a:t>
          </a:r>
        </a:p>
      </dgm:t>
    </dgm:pt>
    <dgm:pt modelId="{01E241FF-E412-4D13-A3C2-3A02734B1670}" type="parTrans" cxnId="{9B30C140-DCFF-4331-8E63-58A771122BA6}">
      <dgm:prSet/>
      <dgm:spPr/>
      <dgm:t>
        <a:bodyPr/>
        <a:lstStyle/>
        <a:p>
          <a:endParaRPr kumimoji="1" lang="ja-JP" altLang="en-US"/>
        </a:p>
      </dgm:t>
    </dgm:pt>
    <dgm:pt modelId="{C678423B-44F5-4A43-B1C3-52E334268761}" type="sibTrans" cxnId="{9B30C140-DCFF-4331-8E63-58A771122BA6}">
      <dgm:prSet/>
      <dgm:spPr/>
      <dgm:t>
        <a:bodyPr/>
        <a:lstStyle/>
        <a:p>
          <a:endParaRPr kumimoji="1" lang="ja-JP" altLang="en-US"/>
        </a:p>
      </dgm:t>
    </dgm:pt>
    <dgm:pt modelId="{9E69B12E-580F-47CE-88BD-1E364065CA82}">
      <dgm:prSet phldrT="[テキスト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kumimoji="1" lang="ja-JP" altLang="en-US" dirty="0"/>
            <a:t>子宮細胞診検査</a:t>
          </a:r>
        </a:p>
      </dgm:t>
    </dgm:pt>
    <dgm:pt modelId="{B524E40E-6977-4024-8358-0054CF880471}" type="parTrans" cxnId="{D4E0BF92-1AAF-47F9-A203-D2AE048713C9}">
      <dgm:prSet/>
      <dgm:spPr/>
      <dgm:t>
        <a:bodyPr/>
        <a:lstStyle/>
        <a:p>
          <a:endParaRPr kumimoji="1" lang="ja-JP" altLang="en-US"/>
        </a:p>
      </dgm:t>
    </dgm:pt>
    <dgm:pt modelId="{FBE7CF94-9192-4759-92EB-64526D45836C}" type="sibTrans" cxnId="{D4E0BF92-1AAF-47F9-A203-D2AE048713C9}">
      <dgm:prSet/>
      <dgm:spPr/>
      <dgm:t>
        <a:bodyPr/>
        <a:lstStyle/>
        <a:p>
          <a:endParaRPr kumimoji="1" lang="ja-JP" altLang="en-US"/>
        </a:p>
      </dgm:t>
    </dgm:pt>
    <dgm:pt modelId="{65054FCA-C878-417E-8F10-F7920933869E}">
      <dgm:prSet phldrT="[テキスト]" custT="1"/>
      <dgm:spPr>
        <a:solidFill>
          <a:schemeClr val="accent2">
            <a:lumMod val="40000"/>
            <a:lumOff val="60000"/>
          </a:schemeClr>
        </a:solidFill>
      </dgm:spPr>
      <dgm:t>
        <a:bodyPr anchor="b"/>
        <a:lstStyle/>
        <a:p>
          <a:pPr>
            <a:lnSpc>
              <a:spcPct val="50000"/>
            </a:lnSpc>
          </a:pPr>
          <a:r>
            <a:rPr kumimoji="1" lang="ja-JP" altLang="en-US" sz="3200" b="1" dirty="0">
              <a:solidFill>
                <a:schemeClr val="tx1"/>
              </a:solidFill>
            </a:rPr>
            <a:t>子宮頸</a:t>
          </a:r>
          <a:endParaRPr kumimoji="1" lang="en-US" altLang="ja-JP" sz="3200" b="1" dirty="0">
            <a:solidFill>
              <a:schemeClr val="tx1"/>
            </a:solidFill>
          </a:endParaRPr>
        </a:p>
        <a:p>
          <a:pPr>
            <a:lnSpc>
              <a:spcPct val="50000"/>
            </a:lnSpc>
          </a:pPr>
          <a:r>
            <a:rPr kumimoji="1" lang="ja-JP" altLang="en-US" sz="2000" b="1" dirty="0">
              <a:solidFill>
                <a:schemeClr val="tx1"/>
              </a:solidFill>
            </a:rPr>
            <a:t>がん検診</a:t>
          </a:r>
        </a:p>
      </dgm:t>
    </dgm:pt>
    <dgm:pt modelId="{2E3D30E2-5F1F-4A1A-B539-0478B728FB62}" type="parTrans" cxnId="{C257537D-5440-486B-86AF-C7F95281EFB0}">
      <dgm:prSet/>
      <dgm:spPr/>
      <dgm:t>
        <a:bodyPr/>
        <a:lstStyle/>
        <a:p>
          <a:endParaRPr kumimoji="1" lang="ja-JP" altLang="en-US"/>
        </a:p>
      </dgm:t>
    </dgm:pt>
    <dgm:pt modelId="{B1460535-DC8F-4EA5-827E-DE41BAD5C2C3}" type="sibTrans" cxnId="{C257537D-5440-486B-86AF-C7F95281EFB0}">
      <dgm:prSet/>
      <dgm:spPr/>
      <dgm:t>
        <a:bodyPr/>
        <a:lstStyle/>
        <a:p>
          <a:endParaRPr kumimoji="1" lang="ja-JP" altLang="en-US"/>
        </a:p>
      </dgm:t>
    </dgm:pt>
    <dgm:pt modelId="{612C6C26-1A1B-4525-8D02-1FCE269B5742}">
      <dgm:prSet phldrT="[テキスト]" custT="1"/>
      <dgm:spPr>
        <a:solidFill>
          <a:srgbClr val="ED7D31">
            <a:lumMod val="20000"/>
            <a:lumOff val="80000"/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7150" tIns="28575" rIns="57150" bIns="28575" numCol="1" spcCol="1270" anchor="ctr" anchorCtr="0"/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40</a:t>
          </a:r>
          <a:r>
            <a:rPr kumimoji="1" lang="ja-JP" alt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歳以上の方、</a:t>
          </a:r>
          <a:r>
            <a:rPr kumimoji="1" lang="en-US" altLang="ja-JP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2</a:t>
          </a:r>
          <a:r>
            <a:rPr kumimoji="1" lang="ja-JP" alt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年に</a:t>
          </a:r>
          <a:r>
            <a:rPr kumimoji="1" lang="en-US" altLang="ja-JP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1</a:t>
          </a:r>
          <a:r>
            <a:rPr kumimoji="1" lang="ja-JP" alt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回受けましょう</a:t>
          </a:r>
        </a:p>
      </dgm:t>
    </dgm:pt>
    <dgm:pt modelId="{BDED061E-447C-4D49-90E4-EDBA8C0809C5}" type="parTrans" cxnId="{EF4D784F-6BBD-4F98-BEE2-E235F72148BF}">
      <dgm:prSet/>
      <dgm:spPr/>
      <dgm:t>
        <a:bodyPr/>
        <a:lstStyle/>
        <a:p>
          <a:endParaRPr kumimoji="1" lang="ja-JP" altLang="en-US"/>
        </a:p>
      </dgm:t>
    </dgm:pt>
    <dgm:pt modelId="{EEFF2DB4-095E-457F-86A7-E04613BE4B5B}" type="sibTrans" cxnId="{EF4D784F-6BBD-4F98-BEE2-E235F72148BF}">
      <dgm:prSet/>
      <dgm:spPr/>
      <dgm:t>
        <a:bodyPr/>
        <a:lstStyle/>
        <a:p>
          <a:endParaRPr kumimoji="1" lang="ja-JP" altLang="en-US"/>
        </a:p>
      </dgm:t>
    </dgm:pt>
    <dgm:pt modelId="{66F79175-DB77-4FA1-8D90-325ACA14F29C}">
      <dgm:prSet phldrT="[テキスト]" custT="1"/>
      <dgm:spPr>
        <a:solidFill>
          <a:srgbClr val="ED7D31">
            <a:lumMod val="20000"/>
            <a:lumOff val="80000"/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7150" tIns="28575" rIns="57150" bIns="28575" numCol="1" spcCol="1270" anchor="ctr" anchorCtr="0"/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マンモグラフィ検査</a:t>
          </a:r>
        </a:p>
      </dgm:t>
    </dgm:pt>
    <dgm:pt modelId="{1BB049EB-CBDB-451B-972E-D84416EBF600}" type="parTrans" cxnId="{9776005F-EC85-442B-A689-21E3FCE338D2}">
      <dgm:prSet/>
      <dgm:spPr/>
      <dgm:t>
        <a:bodyPr/>
        <a:lstStyle/>
        <a:p>
          <a:endParaRPr kumimoji="1" lang="ja-JP" altLang="en-US"/>
        </a:p>
      </dgm:t>
    </dgm:pt>
    <dgm:pt modelId="{0F06ECE9-AE09-41F5-9D5A-6577779ED29C}" type="sibTrans" cxnId="{9776005F-EC85-442B-A689-21E3FCE338D2}">
      <dgm:prSet/>
      <dgm:spPr/>
      <dgm:t>
        <a:bodyPr/>
        <a:lstStyle/>
        <a:p>
          <a:endParaRPr kumimoji="1" lang="ja-JP" altLang="en-US"/>
        </a:p>
      </dgm:t>
    </dgm:pt>
    <dgm:pt modelId="{215B6B80-3AA2-4F44-9922-3EFEC53886D8}" type="pres">
      <dgm:prSet presAssocID="{EC1A1248-9E45-42AB-8D56-E83957464EFF}" presName="Name0" presStyleCnt="0">
        <dgm:presLayoutVars>
          <dgm:dir/>
          <dgm:animLvl val="lvl"/>
          <dgm:resizeHandles val="exact"/>
        </dgm:presLayoutVars>
      </dgm:prSet>
      <dgm:spPr/>
    </dgm:pt>
    <dgm:pt modelId="{A0CFF8B3-A78B-4E7D-8CEE-299E2369C49B}" type="pres">
      <dgm:prSet presAssocID="{CE21FA71-8C3B-4014-B8EA-8955F975A8B8}" presName="linNode" presStyleCnt="0"/>
      <dgm:spPr/>
    </dgm:pt>
    <dgm:pt modelId="{242C3120-7E5F-4C03-A65B-6A3B36852DD1}" type="pres">
      <dgm:prSet presAssocID="{CE21FA71-8C3B-4014-B8EA-8955F975A8B8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A9441BF1-FDAE-4762-9ED1-C4B076DA4D77}" type="pres">
      <dgm:prSet presAssocID="{CE21FA71-8C3B-4014-B8EA-8955F975A8B8}" presName="descendantText" presStyleLbl="alignAccFollowNode1" presStyleIdx="0" presStyleCnt="4">
        <dgm:presLayoutVars>
          <dgm:bulletEnabled val="1"/>
        </dgm:presLayoutVars>
      </dgm:prSet>
      <dgm:spPr/>
    </dgm:pt>
    <dgm:pt modelId="{53226D89-EBB0-412D-A5EE-8CD6223B08E3}" type="pres">
      <dgm:prSet presAssocID="{41A39972-2011-41BD-9F06-40F62FF70064}" presName="sp" presStyleCnt="0"/>
      <dgm:spPr/>
    </dgm:pt>
    <dgm:pt modelId="{9014C477-4E43-4746-935F-7CC8307B415C}" type="pres">
      <dgm:prSet presAssocID="{36D0A613-4D82-4280-BB69-F59A590FB48A}" presName="linNode" presStyleCnt="0"/>
      <dgm:spPr/>
    </dgm:pt>
    <dgm:pt modelId="{D93136F6-75BD-47D8-BDAA-C18F23D10309}" type="pres">
      <dgm:prSet presAssocID="{36D0A613-4D82-4280-BB69-F59A590FB48A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99781F9B-9072-4986-A152-B584C503D9C2}" type="pres">
      <dgm:prSet presAssocID="{36D0A613-4D82-4280-BB69-F59A590FB48A}" presName="descendantText" presStyleLbl="alignAccFollowNode1" presStyleIdx="1" presStyleCnt="4">
        <dgm:presLayoutVars>
          <dgm:bulletEnabled val="1"/>
        </dgm:presLayoutVars>
      </dgm:prSet>
      <dgm:spPr/>
    </dgm:pt>
    <dgm:pt modelId="{D6A87809-BB87-4604-B844-528EB1154C72}" type="pres">
      <dgm:prSet presAssocID="{711B39BB-93E1-44CF-B115-CFC105C7F0E4}" presName="sp" presStyleCnt="0"/>
      <dgm:spPr/>
    </dgm:pt>
    <dgm:pt modelId="{134360B4-8666-466B-8AD9-422361FB36F2}" type="pres">
      <dgm:prSet presAssocID="{81C306C5-B573-4771-B39C-9A6857089531}" presName="linNode" presStyleCnt="0"/>
      <dgm:spPr/>
    </dgm:pt>
    <dgm:pt modelId="{FB116C55-60B1-4FBF-99A9-B004F32FD23F}" type="pres">
      <dgm:prSet presAssocID="{81C306C5-B573-4771-B39C-9A6857089531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F251593B-C79A-4F85-9946-54E6973AE823}" type="pres">
      <dgm:prSet presAssocID="{81C306C5-B573-4771-B39C-9A6857089531}" presName="descendantText" presStyleLbl="alignAccFollowNode1" presStyleIdx="2" presStyleCnt="4">
        <dgm:presLayoutVars>
          <dgm:bulletEnabled val="1"/>
        </dgm:presLayoutVars>
      </dgm:prSet>
      <dgm:spPr>
        <a:xfrm rot="5400000">
          <a:off x="3118557" y="1005724"/>
          <a:ext cx="819918" cy="3320956"/>
        </a:xfrm>
        <a:prstGeom prst="round2SameRect">
          <a:avLst/>
        </a:prstGeom>
      </dgm:spPr>
    </dgm:pt>
    <dgm:pt modelId="{26576D15-9434-43A4-A099-D4C68084897F}" type="pres">
      <dgm:prSet presAssocID="{7CE963FF-3387-4932-BB77-1F471D14CCBE}" presName="sp" presStyleCnt="0"/>
      <dgm:spPr/>
    </dgm:pt>
    <dgm:pt modelId="{544551B8-9A0E-4356-9E30-54B1AA71AF42}" type="pres">
      <dgm:prSet presAssocID="{65054FCA-C878-417E-8F10-F7920933869E}" presName="linNode" presStyleCnt="0"/>
      <dgm:spPr/>
    </dgm:pt>
    <dgm:pt modelId="{B246E41A-26B5-427E-A894-9ABA1FF7F5C3}" type="pres">
      <dgm:prSet presAssocID="{65054FCA-C878-417E-8F10-F7920933869E}" presName="parentText" presStyleLbl="node1" presStyleIdx="3" presStyleCnt="4" custScaleY="110486">
        <dgm:presLayoutVars>
          <dgm:chMax val="1"/>
          <dgm:bulletEnabled val="1"/>
        </dgm:presLayoutVars>
      </dgm:prSet>
      <dgm:spPr/>
    </dgm:pt>
    <dgm:pt modelId="{442F517E-E1E1-4BA5-8B60-1AC9756BFD01}" type="pres">
      <dgm:prSet presAssocID="{65054FCA-C878-417E-8F10-F7920933869E}" presName="descendantText" presStyleLbl="alignAccFollowNode1" presStyleIdx="3" presStyleCnt="4" custLinFactNeighborY="-3717">
        <dgm:presLayoutVars>
          <dgm:bulletEnabled val="1"/>
        </dgm:presLayoutVars>
      </dgm:prSet>
      <dgm:spPr/>
    </dgm:pt>
  </dgm:ptLst>
  <dgm:cxnLst>
    <dgm:cxn modelId="{1F03371E-D84A-4C83-8EEA-4EA2A0196EB6}" type="presOf" srcId="{65054FCA-C878-417E-8F10-F7920933869E}" destId="{B246E41A-26B5-427E-A894-9ABA1FF7F5C3}" srcOrd="0" destOrd="0" presId="urn:microsoft.com/office/officeart/2005/8/layout/vList5"/>
    <dgm:cxn modelId="{5BC3FB1E-B0E5-4A20-9C62-9B603227A261}" srcId="{EC1A1248-9E45-42AB-8D56-E83957464EFF}" destId="{CE21FA71-8C3B-4014-B8EA-8955F975A8B8}" srcOrd="0" destOrd="0" parTransId="{6DDC3513-02D5-40C7-BA9A-37CBF08C74DE}" sibTransId="{41A39972-2011-41BD-9F06-40F62FF70064}"/>
    <dgm:cxn modelId="{0BDC0922-32F9-4C4F-8EEE-01574809D174}" type="presOf" srcId="{05B7CF6C-1220-4821-BAF2-1A322F4ECEAC}" destId="{99781F9B-9072-4986-A152-B584C503D9C2}" srcOrd="0" destOrd="1" presId="urn:microsoft.com/office/officeart/2005/8/layout/vList5"/>
    <dgm:cxn modelId="{50B9AF3A-F6A9-4D71-959A-B4081C503F93}" type="presOf" srcId="{66F79175-DB77-4FA1-8D90-325ACA14F29C}" destId="{F251593B-C79A-4F85-9946-54E6973AE823}" srcOrd="0" destOrd="1" presId="urn:microsoft.com/office/officeart/2005/8/layout/vList5"/>
    <dgm:cxn modelId="{9B30C140-DCFF-4331-8E63-58A771122BA6}" srcId="{65054FCA-C878-417E-8F10-F7920933869E}" destId="{8DBB4DFF-816A-4BBB-9CDA-181296D0B8D2}" srcOrd="0" destOrd="0" parTransId="{01E241FF-E412-4D13-A3C2-3A02734B1670}" sibTransId="{C678423B-44F5-4A43-B1C3-52E334268761}"/>
    <dgm:cxn modelId="{9776005F-EC85-442B-A689-21E3FCE338D2}" srcId="{81C306C5-B573-4771-B39C-9A6857089531}" destId="{66F79175-DB77-4FA1-8D90-325ACA14F29C}" srcOrd="1" destOrd="0" parTransId="{1BB049EB-CBDB-451B-972E-D84416EBF600}" sibTransId="{0F06ECE9-AE09-41F5-9D5A-6577779ED29C}"/>
    <dgm:cxn modelId="{C3463F63-3B30-48EE-90E5-25A83C1001FB}" type="presOf" srcId="{9E69B12E-580F-47CE-88BD-1E364065CA82}" destId="{442F517E-E1E1-4BA5-8B60-1AC9756BFD01}" srcOrd="0" destOrd="1" presId="urn:microsoft.com/office/officeart/2005/8/layout/vList5"/>
    <dgm:cxn modelId="{EBD26D4B-473C-469E-AB33-5B99C09E7F75}" type="presOf" srcId="{612C6C26-1A1B-4525-8D02-1FCE269B5742}" destId="{F251593B-C79A-4F85-9946-54E6973AE823}" srcOrd="0" destOrd="0" presId="urn:microsoft.com/office/officeart/2005/8/layout/vList5"/>
    <dgm:cxn modelId="{35DE576E-C3CF-4C21-9F33-3490E52AE440}" type="presOf" srcId="{27089D8D-1D2E-4AA3-AA2C-5BB1514352EE}" destId="{99781F9B-9072-4986-A152-B584C503D9C2}" srcOrd="0" destOrd="0" presId="urn:microsoft.com/office/officeart/2005/8/layout/vList5"/>
    <dgm:cxn modelId="{EF4D784F-6BBD-4F98-BEE2-E235F72148BF}" srcId="{81C306C5-B573-4771-B39C-9A6857089531}" destId="{612C6C26-1A1B-4525-8D02-1FCE269B5742}" srcOrd="0" destOrd="0" parTransId="{BDED061E-447C-4D49-90E4-EDBA8C0809C5}" sibTransId="{EEFF2DB4-095E-457F-86A7-E04613BE4B5B}"/>
    <dgm:cxn modelId="{272DB15A-F92D-4FBB-A7CD-1735A05E0F68}" type="presOf" srcId="{81C306C5-B573-4771-B39C-9A6857089531}" destId="{FB116C55-60B1-4FBF-99A9-B004F32FD23F}" srcOrd="0" destOrd="0" presId="urn:microsoft.com/office/officeart/2005/8/layout/vList5"/>
    <dgm:cxn modelId="{F125877B-55C4-4C03-94B9-0A774C7F5F75}" type="presOf" srcId="{FAE97916-304A-490B-999A-4D334D8499BD}" destId="{A9441BF1-FDAE-4762-9ED1-C4B076DA4D77}" srcOrd="0" destOrd="1" presId="urn:microsoft.com/office/officeart/2005/8/layout/vList5"/>
    <dgm:cxn modelId="{C257537D-5440-486B-86AF-C7F95281EFB0}" srcId="{EC1A1248-9E45-42AB-8D56-E83957464EFF}" destId="{65054FCA-C878-417E-8F10-F7920933869E}" srcOrd="3" destOrd="0" parTransId="{2E3D30E2-5F1F-4A1A-B539-0478B728FB62}" sibTransId="{B1460535-DC8F-4EA5-827E-DE41BAD5C2C3}"/>
    <dgm:cxn modelId="{9E22877F-9FF5-472D-A148-6EC60398378D}" srcId="{CE21FA71-8C3B-4014-B8EA-8955F975A8B8}" destId="{647443C3-A93C-4F26-9DDE-74EB79A63D73}" srcOrd="0" destOrd="0" parTransId="{D0801654-7BEB-4AED-8DA6-94DBFE4FE6C3}" sibTransId="{F54F0F0D-B8F5-46F1-9434-7ACA69143F68}"/>
    <dgm:cxn modelId="{D4E0BF92-1AAF-47F9-A203-D2AE048713C9}" srcId="{65054FCA-C878-417E-8F10-F7920933869E}" destId="{9E69B12E-580F-47CE-88BD-1E364065CA82}" srcOrd="1" destOrd="0" parTransId="{B524E40E-6977-4024-8358-0054CF880471}" sibTransId="{FBE7CF94-9192-4759-92EB-64526D45836C}"/>
    <dgm:cxn modelId="{DAD432A7-3335-4302-A663-9D60D86A8DE6}" type="presOf" srcId="{36D0A613-4D82-4280-BB69-F59A590FB48A}" destId="{D93136F6-75BD-47D8-BDAA-C18F23D10309}" srcOrd="0" destOrd="0" presId="urn:microsoft.com/office/officeart/2005/8/layout/vList5"/>
    <dgm:cxn modelId="{033A3EA9-D926-4EAD-B9A7-D593E29587E2}" srcId="{EC1A1248-9E45-42AB-8D56-E83957464EFF}" destId="{36D0A613-4D82-4280-BB69-F59A590FB48A}" srcOrd="1" destOrd="0" parTransId="{2EBCEEC7-5B7A-40D0-81F4-058C40BDF6D1}" sibTransId="{711B39BB-93E1-44CF-B115-CFC105C7F0E4}"/>
    <dgm:cxn modelId="{6F816BC2-C94D-4FEF-9927-E620CDF88220}" srcId="{CE21FA71-8C3B-4014-B8EA-8955F975A8B8}" destId="{FAE97916-304A-490B-999A-4D334D8499BD}" srcOrd="1" destOrd="0" parTransId="{6C907459-F328-46F2-858B-45AD67B4FC57}" sibTransId="{F3AE1368-5972-4D3A-86AF-25D5B099C0E2}"/>
    <dgm:cxn modelId="{2D8B55C7-5A81-49D6-B2EA-08C08B2F8947}" srcId="{36D0A613-4D82-4280-BB69-F59A590FB48A}" destId="{27089D8D-1D2E-4AA3-AA2C-5BB1514352EE}" srcOrd="0" destOrd="0" parTransId="{2E079F29-4384-4161-811D-A445961283DC}" sibTransId="{406FFAD7-813E-43C2-B352-17FB1ACAE47C}"/>
    <dgm:cxn modelId="{FFCCB6DB-CF61-497E-94F3-885328759012}" type="presOf" srcId="{EC1A1248-9E45-42AB-8D56-E83957464EFF}" destId="{215B6B80-3AA2-4F44-9922-3EFEC53886D8}" srcOrd="0" destOrd="0" presId="urn:microsoft.com/office/officeart/2005/8/layout/vList5"/>
    <dgm:cxn modelId="{88D85EE5-6C35-46D3-B5AF-2D44126D22E5}" type="presOf" srcId="{647443C3-A93C-4F26-9DDE-74EB79A63D73}" destId="{A9441BF1-FDAE-4762-9ED1-C4B076DA4D77}" srcOrd="0" destOrd="0" presId="urn:microsoft.com/office/officeart/2005/8/layout/vList5"/>
    <dgm:cxn modelId="{D043B4F3-72A7-4DD8-A070-F13BCE0E1C84}" type="presOf" srcId="{CE21FA71-8C3B-4014-B8EA-8955F975A8B8}" destId="{242C3120-7E5F-4C03-A65B-6A3B36852DD1}" srcOrd="0" destOrd="0" presId="urn:microsoft.com/office/officeart/2005/8/layout/vList5"/>
    <dgm:cxn modelId="{7B3459FA-364B-430E-97E6-6DC7EEE14EB0}" srcId="{EC1A1248-9E45-42AB-8D56-E83957464EFF}" destId="{81C306C5-B573-4771-B39C-9A6857089531}" srcOrd="2" destOrd="0" parTransId="{D9AE3A62-EA29-4C08-A04D-6DDFC35F24D9}" sibTransId="{7CE963FF-3387-4932-BB77-1F471D14CCBE}"/>
    <dgm:cxn modelId="{A0E692FB-DE8A-463F-9E2E-B4B6FB3410BF}" type="presOf" srcId="{8DBB4DFF-816A-4BBB-9CDA-181296D0B8D2}" destId="{442F517E-E1E1-4BA5-8B60-1AC9756BFD01}" srcOrd="0" destOrd="0" presId="urn:microsoft.com/office/officeart/2005/8/layout/vList5"/>
    <dgm:cxn modelId="{8032CAFF-0280-4DF2-A7D7-EFF78E6266C8}" srcId="{36D0A613-4D82-4280-BB69-F59A590FB48A}" destId="{05B7CF6C-1220-4821-BAF2-1A322F4ECEAC}" srcOrd="1" destOrd="0" parTransId="{72036F08-FE49-4177-98D1-8ACF95EDEBD6}" sibTransId="{C840682A-92C9-466F-85E4-5D1B3067179F}"/>
    <dgm:cxn modelId="{E80EE227-4595-4707-B5D5-39829BF77DB4}" type="presParOf" srcId="{215B6B80-3AA2-4F44-9922-3EFEC53886D8}" destId="{A0CFF8B3-A78B-4E7D-8CEE-299E2369C49B}" srcOrd="0" destOrd="0" presId="urn:microsoft.com/office/officeart/2005/8/layout/vList5"/>
    <dgm:cxn modelId="{2D2F7CCC-FEB8-455D-879F-06CCA736D071}" type="presParOf" srcId="{A0CFF8B3-A78B-4E7D-8CEE-299E2369C49B}" destId="{242C3120-7E5F-4C03-A65B-6A3B36852DD1}" srcOrd="0" destOrd="0" presId="urn:microsoft.com/office/officeart/2005/8/layout/vList5"/>
    <dgm:cxn modelId="{E53AAA5E-0D3B-4D4D-B38B-6EACD2958A26}" type="presParOf" srcId="{A0CFF8B3-A78B-4E7D-8CEE-299E2369C49B}" destId="{A9441BF1-FDAE-4762-9ED1-C4B076DA4D77}" srcOrd="1" destOrd="0" presId="urn:microsoft.com/office/officeart/2005/8/layout/vList5"/>
    <dgm:cxn modelId="{BFCAAB73-4C92-4F51-9882-47296FAFF8CC}" type="presParOf" srcId="{215B6B80-3AA2-4F44-9922-3EFEC53886D8}" destId="{53226D89-EBB0-412D-A5EE-8CD6223B08E3}" srcOrd="1" destOrd="0" presId="urn:microsoft.com/office/officeart/2005/8/layout/vList5"/>
    <dgm:cxn modelId="{5AC58F63-542A-442D-BCFF-B02DF5DF223D}" type="presParOf" srcId="{215B6B80-3AA2-4F44-9922-3EFEC53886D8}" destId="{9014C477-4E43-4746-935F-7CC8307B415C}" srcOrd="2" destOrd="0" presId="urn:microsoft.com/office/officeart/2005/8/layout/vList5"/>
    <dgm:cxn modelId="{B7FEF963-D1A5-4F9E-B152-1C99A36819C6}" type="presParOf" srcId="{9014C477-4E43-4746-935F-7CC8307B415C}" destId="{D93136F6-75BD-47D8-BDAA-C18F23D10309}" srcOrd="0" destOrd="0" presId="urn:microsoft.com/office/officeart/2005/8/layout/vList5"/>
    <dgm:cxn modelId="{8CD03835-2F2E-45BF-B747-331A2BEFD1BC}" type="presParOf" srcId="{9014C477-4E43-4746-935F-7CC8307B415C}" destId="{99781F9B-9072-4986-A152-B584C503D9C2}" srcOrd="1" destOrd="0" presId="urn:microsoft.com/office/officeart/2005/8/layout/vList5"/>
    <dgm:cxn modelId="{6C325FB8-6C1A-43DF-BA68-0E8261F29D0C}" type="presParOf" srcId="{215B6B80-3AA2-4F44-9922-3EFEC53886D8}" destId="{D6A87809-BB87-4604-B844-528EB1154C72}" srcOrd="3" destOrd="0" presId="urn:microsoft.com/office/officeart/2005/8/layout/vList5"/>
    <dgm:cxn modelId="{10BF5DD3-8990-4F28-B7F9-241CB9C17D68}" type="presParOf" srcId="{215B6B80-3AA2-4F44-9922-3EFEC53886D8}" destId="{134360B4-8666-466B-8AD9-422361FB36F2}" srcOrd="4" destOrd="0" presId="urn:microsoft.com/office/officeart/2005/8/layout/vList5"/>
    <dgm:cxn modelId="{0790CC4D-6CAF-4C9F-A65A-CBA56B46066F}" type="presParOf" srcId="{134360B4-8666-466B-8AD9-422361FB36F2}" destId="{FB116C55-60B1-4FBF-99A9-B004F32FD23F}" srcOrd="0" destOrd="0" presId="urn:microsoft.com/office/officeart/2005/8/layout/vList5"/>
    <dgm:cxn modelId="{7EBB45FF-134E-4AA7-814D-39C0773ACF26}" type="presParOf" srcId="{134360B4-8666-466B-8AD9-422361FB36F2}" destId="{F251593B-C79A-4F85-9946-54E6973AE823}" srcOrd="1" destOrd="0" presId="urn:microsoft.com/office/officeart/2005/8/layout/vList5"/>
    <dgm:cxn modelId="{E9AFB69D-4D5D-4B6B-8F3D-07309B9738D4}" type="presParOf" srcId="{215B6B80-3AA2-4F44-9922-3EFEC53886D8}" destId="{26576D15-9434-43A4-A099-D4C68084897F}" srcOrd="5" destOrd="0" presId="urn:microsoft.com/office/officeart/2005/8/layout/vList5"/>
    <dgm:cxn modelId="{D04A0303-F5EE-4DE9-AF1B-200326831E2D}" type="presParOf" srcId="{215B6B80-3AA2-4F44-9922-3EFEC53886D8}" destId="{544551B8-9A0E-4356-9E30-54B1AA71AF42}" srcOrd="6" destOrd="0" presId="urn:microsoft.com/office/officeart/2005/8/layout/vList5"/>
    <dgm:cxn modelId="{2B809369-C2F7-41A4-8399-14C0DB0ABA53}" type="presParOf" srcId="{544551B8-9A0E-4356-9E30-54B1AA71AF42}" destId="{B246E41A-26B5-427E-A894-9ABA1FF7F5C3}" srcOrd="0" destOrd="0" presId="urn:microsoft.com/office/officeart/2005/8/layout/vList5"/>
    <dgm:cxn modelId="{CB891BA2-65C2-4345-807D-71391CDFB56E}" type="presParOf" srcId="{544551B8-9A0E-4356-9E30-54B1AA71AF42}" destId="{442F517E-E1E1-4BA5-8B60-1AC9756BFD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414FF-1B89-4315-9330-24EEFBE3205D}">
      <dsp:nvSpPr>
        <dsp:cNvPr id="0" name=""/>
        <dsp:cNvSpPr/>
      </dsp:nvSpPr>
      <dsp:spPr>
        <a:xfrm rot="5400000">
          <a:off x="2771611" y="-1075259"/>
          <a:ext cx="824460" cy="3181960"/>
        </a:xfrm>
        <a:prstGeom prst="round2SameRect">
          <a:avLst/>
        </a:prstGeom>
        <a:solidFill>
          <a:srgbClr val="5B9BD5">
            <a:lumMod val="60000"/>
            <a:lumOff val="4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400" b="1" kern="120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40</a:t>
          </a:r>
          <a:r>
            <a:rPr kumimoji="1" lang="ja-JP" altLang="en-US" sz="1400" b="1" kern="120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歳以上の方、毎年</a:t>
          </a:r>
        </a:p>
        <a:p>
          <a:pPr marL="114300" lvl="1" indent="-114300" algn="l" defTabSz="6223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1400" b="1" kern="120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便潜血検査</a:t>
          </a:r>
        </a:p>
      </dsp:txBody>
      <dsp:txXfrm rot="-5400000">
        <a:off x="1592862" y="143737"/>
        <a:ext cx="3141713" cy="743966"/>
      </dsp:txXfrm>
    </dsp:sp>
    <dsp:sp modelId="{242C3120-7E5F-4C03-A65B-6A3B36852DD1}">
      <dsp:nvSpPr>
        <dsp:cNvPr id="0" name=""/>
        <dsp:cNvSpPr/>
      </dsp:nvSpPr>
      <dsp:spPr>
        <a:xfrm>
          <a:off x="196991" y="432"/>
          <a:ext cx="1395870" cy="1030575"/>
        </a:xfrm>
        <a:prstGeom prst="roundRect">
          <a:avLst/>
        </a:prstGeom>
        <a:solidFill>
          <a:srgbClr val="5B9BD5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b="1" kern="120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大腸がん</a:t>
          </a:r>
          <a:endParaRPr kumimoji="1" lang="en-US" altLang="ja-JP" sz="1600" b="1" kern="1200" dirty="0">
            <a:solidFill>
              <a:sysClr val="windowText" lastClr="000000">
                <a:lumMod val="85000"/>
                <a:lumOff val="15000"/>
              </a:sysClr>
            </a:solidFill>
            <a:latin typeface="Calibri" panose="020F0502020204030204"/>
            <a:ea typeface="游ゴシック" panose="020B0400000000000000" pitchFamily="50" charset="-128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b="1" kern="120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検診</a:t>
          </a:r>
        </a:p>
      </dsp:txBody>
      <dsp:txXfrm>
        <a:off x="247300" y="50741"/>
        <a:ext cx="1295252" cy="929957"/>
      </dsp:txXfrm>
    </dsp:sp>
    <dsp:sp modelId="{053163EB-10AF-4594-94A4-9A4EAEDC76DF}">
      <dsp:nvSpPr>
        <dsp:cNvPr id="0" name=""/>
        <dsp:cNvSpPr/>
      </dsp:nvSpPr>
      <dsp:spPr>
        <a:xfrm rot="5400000">
          <a:off x="2771611" y="6845"/>
          <a:ext cx="824460" cy="3181960"/>
        </a:xfrm>
        <a:prstGeom prst="round2SameRect">
          <a:avLst/>
        </a:prstGeom>
        <a:solidFill>
          <a:srgbClr val="5B9BD5">
            <a:lumMod val="40000"/>
            <a:lumOff val="60000"/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400" b="1" kern="120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40</a:t>
          </a:r>
          <a:r>
            <a:rPr kumimoji="1" lang="ja-JP" altLang="en-US" sz="1400" b="1" kern="120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歳以上の方、毎年</a:t>
          </a:r>
        </a:p>
        <a:p>
          <a:pPr marL="114300" lvl="1" indent="-114300" algn="l" defTabSz="6223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1400" b="1" kern="120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胸のレントゲン検査</a:t>
          </a:r>
        </a:p>
      </dsp:txBody>
      <dsp:txXfrm rot="-5400000">
        <a:off x="1592862" y="1225842"/>
        <a:ext cx="3141713" cy="743966"/>
      </dsp:txXfrm>
    </dsp:sp>
    <dsp:sp modelId="{DACAD4A3-DE22-44DA-B6BE-8C4AD5894D2A}">
      <dsp:nvSpPr>
        <dsp:cNvPr id="0" name=""/>
        <dsp:cNvSpPr/>
      </dsp:nvSpPr>
      <dsp:spPr>
        <a:xfrm>
          <a:off x="196991" y="1082537"/>
          <a:ext cx="1395870" cy="1030575"/>
        </a:xfrm>
        <a:prstGeom prst="roundRect">
          <a:avLst/>
        </a:prstGeom>
        <a:solidFill>
          <a:srgbClr val="5B9BD5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b="1" kern="120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肺がん</a:t>
          </a:r>
          <a:endParaRPr kumimoji="1" lang="en-US" altLang="ja-JP" sz="1600" b="1" kern="1200" dirty="0">
            <a:solidFill>
              <a:sysClr val="windowText" lastClr="000000">
                <a:lumMod val="85000"/>
                <a:lumOff val="15000"/>
              </a:sysClr>
            </a:solidFill>
            <a:latin typeface="Calibri" panose="020F0502020204030204"/>
            <a:ea typeface="游ゴシック" panose="020B0400000000000000" pitchFamily="50" charset="-128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b="1" kern="120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検診</a:t>
          </a:r>
        </a:p>
      </dsp:txBody>
      <dsp:txXfrm>
        <a:off x="247300" y="1132846"/>
        <a:ext cx="1295252" cy="929957"/>
      </dsp:txXfrm>
    </dsp:sp>
    <dsp:sp modelId="{99781F9B-9072-4986-A152-B584C503D9C2}">
      <dsp:nvSpPr>
        <dsp:cNvPr id="0" name=""/>
        <dsp:cNvSpPr/>
      </dsp:nvSpPr>
      <dsp:spPr>
        <a:xfrm rot="5400000">
          <a:off x="2771611" y="1088949"/>
          <a:ext cx="824460" cy="3181960"/>
        </a:xfrm>
        <a:prstGeom prst="round2SameRect">
          <a:avLst/>
        </a:prstGeom>
        <a:solidFill>
          <a:srgbClr val="5B9BD5">
            <a:lumMod val="40000"/>
            <a:lumOff val="60000"/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400" b="1" kern="120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50</a:t>
          </a:r>
          <a:r>
            <a:rPr kumimoji="1" lang="ja-JP" altLang="en-US" sz="1400" b="1" kern="120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歳以上の方、</a:t>
          </a:r>
          <a:r>
            <a:rPr kumimoji="1" lang="en-US" altLang="ja-JP" sz="1400" b="1" kern="120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2</a:t>
          </a:r>
          <a:r>
            <a:rPr kumimoji="1" lang="ja-JP" altLang="en-US" sz="1400" b="1" kern="120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年に</a:t>
          </a:r>
          <a:r>
            <a:rPr kumimoji="1" lang="en-US" altLang="ja-JP" sz="1400" b="1" kern="120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1</a:t>
          </a:r>
          <a:r>
            <a:rPr kumimoji="1" lang="ja-JP" altLang="en-US" sz="1400" b="1" kern="120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回</a:t>
          </a:r>
        </a:p>
        <a:p>
          <a:pPr marL="114300" lvl="1" indent="-114300" algn="l" defTabSz="6223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1400" b="1" kern="120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胃カメラまたは胃バリウム検査</a:t>
          </a:r>
        </a:p>
      </dsp:txBody>
      <dsp:txXfrm rot="-5400000">
        <a:off x="1592862" y="2307946"/>
        <a:ext cx="3141713" cy="743966"/>
      </dsp:txXfrm>
    </dsp:sp>
    <dsp:sp modelId="{D93136F6-75BD-47D8-BDAA-C18F23D10309}">
      <dsp:nvSpPr>
        <dsp:cNvPr id="0" name=""/>
        <dsp:cNvSpPr/>
      </dsp:nvSpPr>
      <dsp:spPr>
        <a:xfrm>
          <a:off x="196991" y="2164641"/>
          <a:ext cx="1395870" cy="1030575"/>
        </a:xfrm>
        <a:prstGeom prst="roundRect">
          <a:avLst/>
        </a:prstGeom>
        <a:solidFill>
          <a:srgbClr val="5B9BD5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b="1" kern="120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胃がん</a:t>
          </a:r>
          <a:endParaRPr kumimoji="1" lang="en-US" altLang="ja-JP" sz="1600" b="1" kern="1200" dirty="0">
            <a:solidFill>
              <a:sysClr val="windowText" lastClr="000000">
                <a:lumMod val="85000"/>
                <a:lumOff val="15000"/>
              </a:sysClr>
            </a:solidFill>
            <a:latin typeface="Calibri" panose="020F0502020204030204"/>
            <a:ea typeface="游ゴシック" panose="020B0400000000000000" pitchFamily="50" charset="-128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b="1" kern="120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検診</a:t>
          </a:r>
        </a:p>
      </dsp:txBody>
      <dsp:txXfrm>
        <a:off x="247300" y="2214950"/>
        <a:ext cx="1295252" cy="929957"/>
      </dsp:txXfrm>
    </dsp:sp>
    <dsp:sp modelId="{DCFAFB35-483C-48D7-8134-3D978887B85B}">
      <dsp:nvSpPr>
        <dsp:cNvPr id="0" name=""/>
        <dsp:cNvSpPr/>
      </dsp:nvSpPr>
      <dsp:spPr>
        <a:xfrm rot="5400000">
          <a:off x="2771611" y="2171054"/>
          <a:ext cx="824460" cy="3181960"/>
        </a:xfrm>
        <a:prstGeom prst="round2SameRect">
          <a:avLst/>
        </a:prstGeom>
        <a:solidFill>
          <a:srgbClr val="ED7D31">
            <a:lumMod val="20000"/>
            <a:lumOff val="80000"/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400" b="1" kern="120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40</a:t>
          </a:r>
          <a:r>
            <a:rPr kumimoji="1" lang="ja-JP" altLang="en-US" sz="1400" b="1" kern="120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歳以上の方、</a:t>
          </a:r>
          <a:r>
            <a:rPr kumimoji="1" lang="en-US" altLang="ja-JP" sz="1400" b="1" kern="120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2</a:t>
          </a:r>
          <a:r>
            <a:rPr kumimoji="1" lang="ja-JP" altLang="en-US" sz="1400" b="1" kern="120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年に</a:t>
          </a:r>
          <a:r>
            <a:rPr kumimoji="1" lang="en-US" altLang="ja-JP" sz="1400" b="1" kern="120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1</a:t>
          </a:r>
          <a:r>
            <a:rPr kumimoji="1" lang="ja-JP" altLang="en-US" sz="1400" b="1" kern="120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回</a:t>
          </a:r>
        </a:p>
        <a:p>
          <a:pPr marL="114300" lvl="1" indent="-114300" algn="l" defTabSz="6223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1400" b="1" kern="120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マンモグラフィ検査</a:t>
          </a:r>
        </a:p>
      </dsp:txBody>
      <dsp:txXfrm rot="-5400000">
        <a:off x="1592862" y="3390051"/>
        <a:ext cx="3141713" cy="743966"/>
      </dsp:txXfrm>
    </dsp:sp>
    <dsp:sp modelId="{4ADE15F2-E72B-4A9C-871B-021F4BA53D18}">
      <dsp:nvSpPr>
        <dsp:cNvPr id="0" name=""/>
        <dsp:cNvSpPr/>
      </dsp:nvSpPr>
      <dsp:spPr>
        <a:xfrm>
          <a:off x="196991" y="3246746"/>
          <a:ext cx="1395870" cy="1030575"/>
        </a:xfrm>
        <a:prstGeom prst="roundRect">
          <a:avLst/>
        </a:prstGeom>
        <a:solidFill>
          <a:srgbClr val="ED7D31">
            <a:lumMod val="40000"/>
            <a:lumOff val="60000"/>
            <a:alpha val="9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b="1" kern="120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乳がん</a:t>
          </a:r>
          <a:endParaRPr kumimoji="1" lang="en-US" altLang="ja-JP" sz="1600" b="1" kern="1200" dirty="0">
            <a:solidFill>
              <a:sysClr val="windowText" lastClr="000000">
                <a:lumMod val="85000"/>
                <a:lumOff val="15000"/>
              </a:sysClr>
            </a:solidFill>
            <a:latin typeface="Calibri" panose="020F0502020204030204"/>
            <a:ea typeface="游ゴシック" panose="020B0400000000000000" pitchFamily="50" charset="-128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b="1" kern="120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検診</a:t>
          </a:r>
        </a:p>
      </dsp:txBody>
      <dsp:txXfrm>
        <a:off x="247300" y="3297055"/>
        <a:ext cx="1295252" cy="929957"/>
      </dsp:txXfrm>
    </dsp:sp>
    <dsp:sp modelId="{442F517E-E1E1-4BA5-8B60-1AC9756BFD01}">
      <dsp:nvSpPr>
        <dsp:cNvPr id="0" name=""/>
        <dsp:cNvSpPr/>
      </dsp:nvSpPr>
      <dsp:spPr>
        <a:xfrm rot="5400000">
          <a:off x="2768694" y="3278100"/>
          <a:ext cx="824460" cy="3178852"/>
        </a:xfrm>
        <a:prstGeom prst="round2SameRect">
          <a:avLst/>
        </a:prstGeom>
        <a:solidFill>
          <a:srgbClr val="ED7D31">
            <a:lumMod val="20000"/>
            <a:lumOff val="80000"/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400" b="1" kern="120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20</a:t>
          </a:r>
          <a:r>
            <a:rPr kumimoji="1" lang="ja-JP" altLang="en-US" sz="1400" b="1" kern="120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歳以上の方、</a:t>
          </a:r>
          <a:r>
            <a:rPr kumimoji="1" lang="en-US" altLang="ja-JP" sz="1400" b="1" kern="120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2</a:t>
          </a:r>
          <a:r>
            <a:rPr kumimoji="1" lang="ja-JP" altLang="en-US" sz="1400" b="1" kern="120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年に</a:t>
          </a:r>
          <a:r>
            <a:rPr kumimoji="1" lang="en-US" altLang="ja-JP" sz="1400" b="1" kern="120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1</a:t>
          </a:r>
          <a:r>
            <a:rPr kumimoji="1" lang="ja-JP" altLang="en-US" sz="1400" b="1" kern="120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回</a:t>
          </a:r>
        </a:p>
        <a:p>
          <a:pPr marL="114300" lvl="1" indent="-114300" algn="l" defTabSz="6223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1400" b="1" kern="120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子宮細胞診検査</a:t>
          </a:r>
        </a:p>
      </dsp:txBody>
      <dsp:txXfrm rot="-5400000">
        <a:off x="1591499" y="4495543"/>
        <a:ext cx="3138605" cy="743966"/>
      </dsp:txXfrm>
    </dsp:sp>
    <dsp:sp modelId="{B246E41A-26B5-427E-A894-9ABA1FF7F5C3}">
      <dsp:nvSpPr>
        <dsp:cNvPr id="0" name=""/>
        <dsp:cNvSpPr/>
      </dsp:nvSpPr>
      <dsp:spPr>
        <a:xfrm>
          <a:off x="196991" y="4328851"/>
          <a:ext cx="1394507" cy="1138642"/>
        </a:xfrm>
        <a:prstGeom prst="roundRect">
          <a:avLst/>
        </a:prstGeom>
        <a:solidFill>
          <a:srgbClr val="ED7D31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b="1" kern="120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子宮頸がん</a:t>
          </a:r>
          <a:endParaRPr kumimoji="1" lang="en-US" altLang="ja-JP" sz="1600" b="1" kern="1200" dirty="0">
            <a:solidFill>
              <a:sysClr val="windowText" lastClr="000000">
                <a:lumMod val="85000"/>
                <a:lumOff val="15000"/>
              </a:sysClr>
            </a:solidFill>
            <a:latin typeface="Calibri" panose="020F0502020204030204"/>
            <a:ea typeface="游ゴシック" panose="020B0400000000000000" pitchFamily="50" charset="-128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b="1" kern="120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検診</a:t>
          </a:r>
        </a:p>
      </dsp:txBody>
      <dsp:txXfrm>
        <a:off x="252575" y="4384435"/>
        <a:ext cx="1283339" cy="10274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41BF1-FDAE-4762-9ED1-C4B076DA4D77}">
      <dsp:nvSpPr>
        <dsp:cNvPr id="0" name=""/>
        <dsp:cNvSpPr/>
      </dsp:nvSpPr>
      <dsp:spPr>
        <a:xfrm rot="5400000">
          <a:off x="3569348" y="-1312230"/>
          <a:ext cx="938502" cy="3801034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500" kern="1200" dirty="0"/>
            <a:t>40</a:t>
          </a:r>
          <a:r>
            <a:rPr kumimoji="1" lang="ja-JP" altLang="en-US" sz="1500" kern="1200" dirty="0"/>
            <a:t>歳以上の方、毎年受けましょう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1500" kern="1200" dirty="0"/>
            <a:t>胸のレントゲン写真をとります</a:t>
          </a:r>
        </a:p>
      </dsp:txBody>
      <dsp:txXfrm rot="-5400000">
        <a:off x="2138082" y="164850"/>
        <a:ext cx="3755220" cy="846874"/>
      </dsp:txXfrm>
    </dsp:sp>
    <dsp:sp modelId="{242C3120-7E5F-4C03-A65B-6A3B36852DD1}">
      <dsp:nvSpPr>
        <dsp:cNvPr id="0" name=""/>
        <dsp:cNvSpPr/>
      </dsp:nvSpPr>
      <dsp:spPr>
        <a:xfrm>
          <a:off x="0" y="1722"/>
          <a:ext cx="2138082" cy="1173128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200" b="1" kern="1200" dirty="0">
              <a:solidFill>
                <a:schemeClr val="tx1"/>
              </a:solidFill>
            </a:rPr>
            <a:t>肺</a:t>
          </a:r>
          <a:r>
            <a:rPr kumimoji="1" lang="ja-JP" altLang="en-US" sz="2000" b="1" kern="1200" dirty="0">
              <a:solidFill>
                <a:schemeClr val="tx1"/>
              </a:solidFill>
            </a:rPr>
            <a:t>がん検診</a:t>
          </a:r>
        </a:p>
      </dsp:txBody>
      <dsp:txXfrm>
        <a:off x="57267" y="58989"/>
        <a:ext cx="2023548" cy="1058594"/>
      </dsp:txXfrm>
    </dsp:sp>
    <dsp:sp modelId="{99781F9B-9072-4986-A152-B584C503D9C2}">
      <dsp:nvSpPr>
        <dsp:cNvPr id="0" name=""/>
        <dsp:cNvSpPr/>
      </dsp:nvSpPr>
      <dsp:spPr>
        <a:xfrm rot="5400000">
          <a:off x="3569348" y="-80445"/>
          <a:ext cx="938502" cy="3801034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500" kern="1200" dirty="0"/>
            <a:t>50</a:t>
          </a:r>
          <a:r>
            <a:rPr kumimoji="1" lang="ja-JP" altLang="en-US" sz="1500" kern="1200" dirty="0"/>
            <a:t>歳以上の方、</a:t>
          </a:r>
          <a:r>
            <a:rPr kumimoji="1" lang="en-US" altLang="ja-JP" sz="1500" kern="1200" dirty="0"/>
            <a:t>2</a:t>
          </a:r>
          <a:r>
            <a:rPr kumimoji="1" lang="ja-JP" altLang="en-US" sz="1500" kern="1200" dirty="0"/>
            <a:t>年に</a:t>
          </a:r>
          <a:r>
            <a:rPr kumimoji="1" lang="en-US" altLang="ja-JP" sz="1500" kern="1200" dirty="0"/>
            <a:t>1</a:t>
          </a:r>
          <a:r>
            <a:rPr kumimoji="1" lang="ja-JP" altLang="en-US" sz="1500" kern="1200" dirty="0"/>
            <a:t>回受けましょう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1500" kern="1200" dirty="0"/>
            <a:t>胃カメラ、または胃バリウム検査</a:t>
          </a:r>
        </a:p>
      </dsp:txBody>
      <dsp:txXfrm rot="-5400000">
        <a:off x="2138082" y="1396635"/>
        <a:ext cx="3755220" cy="846874"/>
      </dsp:txXfrm>
    </dsp:sp>
    <dsp:sp modelId="{D93136F6-75BD-47D8-BDAA-C18F23D10309}">
      <dsp:nvSpPr>
        <dsp:cNvPr id="0" name=""/>
        <dsp:cNvSpPr/>
      </dsp:nvSpPr>
      <dsp:spPr>
        <a:xfrm>
          <a:off x="0" y="1233507"/>
          <a:ext cx="2138082" cy="1173128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200" b="1" kern="1200" dirty="0">
              <a:solidFill>
                <a:schemeClr val="tx1"/>
              </a:solidFill>
            </a:rPr>
            <a:t>胃</a:t>
          </a:r>
          <a:r>
            <a:rPr kumimoji="1" lang="ja-JP" altLang="en-US" sz="2000" b="1" kern="1200" dirty="0">
              <a:solidFill>
                <a:schemeClr val="tx1"/>
              </a:solidFill>
            </a:rPr>
            <a:t>がん検診</a:t>
          </a:r>
        </a:p>
      </dsp:txBody>
      <dsp:txXfrm>
        <a:off x="57267" y="1290774"/>
        <a:ext cx="2023548" cy="1058594"/>
      </dsp:txXfrm>
    </dsp:sp>
    <dsp:sp modelId="{F251593B-C79A-4F85-9946-54E6973AE823}">
      <dsp:nvSpPr>
        <dsp:cNvPr id="0" name=""/>
        <dsp:cNvSpPr/>
      </dsp:nvSpPr>
      <dsp:spPr>
        <a:xfrm rot="5400000">
          <a:off x="3569348" y="1151339"/>
          <a:ext cx="938502" cy="3801034"/>
        </a:xfrm>
        <a:prstGeom prst="round2SameRect">
          <a:avLst/>
        </a:prstGeom>
        <a:solidFill>
          <a:srgbClr val="ED7D31">
            <a:lumMod val="20000"/>
            <a:lumOff val="80000"/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40</a:t>
          </a:r>
          <a:r>
            <a:rPr kumimoji="1" lang="ja-JP" alt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歳以上の方、</a:t>
          </a:r>
          <a:r>
            <a:rPr kumimoji="1" lang="en-US" altLang="ja-JP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2</a:t>
          </a:r>
          <a:r>
            <a:rPr kumimoji="1" lang="ja-JP" alt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年に</a:t>
          </a:r>
          <a:r>
            <a:rPr kumimoji="1" lang="en-US" altLang="ja-JP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1</a:t>
          </a:r>
          <a:r>
            <a:rPr kumimoji="1" lang="ja-JP" alt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回受けましょう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マンモグラフィ検査</a:t>
          </a:r>
        </a:p>
      </dsp:txBody>
      <dsp:txXfrm rot="-5400000">
        <a:off x="2138082" y="2628419"/>
        <a:ext cx="3755220" cy="846874"/>
      </dsp:txXfrm>
    </dsp:sp>
    <dsp:sp modelId="{FB116C55-60B1-4FBF-99A9-B004F32FD23F}">
      <dsp:nvSpPr>
        <dsp:cNvPr id="0" name=""/>
        <dsp:cNvSpPr/>
      </dsp:nvSpPr>
      <dsp:spPr>
        <a:xfrm>
          <a:off x="0" y="2465292"/>
          <a:ext cx="2138082" cy="1173128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200" b="1" kern="1200" dirty="0">
              <a:solidFill>
                <a:schemeClr val="tx1"/>
              </a:solidFill>
            </a:rPr>
            <a:t>乳</a:t>
          </a:r>
          <a:r>
            <a:rPr kumimoji="1" lang="ja-JP" altLang="en-US" sz="2000" b="1" kern="1200" dirty="0">
              <a:solidFill>
                <a:schemeClr val="tx1"/>
              </a:solidFill>
            </a:rPr>
            <a:t>がん検診</a:t>
          </a:r>
          <a:endParaRPr kumimoji="1" lang="ja-JP" altLang="en-US" sz="3200" b="1" kern="1200" dirty="0">
            <a:solidFill>
              <a:schemeClr val="tx1"/>
            </a:solidFill>
          </a:endParaRPr>
        </a:p>
      </dsp:txBody>
      <dsp:txXfrm>
        <a:off x="57267" y="2522559"/>
        <a:ext cx="2023548" cy="1058594"/>
      </dsp:txXfrm>
    </dsp:sp>
    <dsp:sp modelId="{442F517E-E1E1-4BA5-8B60-1AC9756BFD01}">
      <dsp:nvSpPr>
        <dsp:cNvPr id="0" name=""/>
        <dsp:cNvSpPr/>
      </dsp:nvSpPr>
      <dsp:spPr>
        <a:xfrm rot="5400000">
          <a:off x="3565404" y="2411603"/>
          <a:ext cx="938502" cy="3797322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500" kern="1200" dirty="0"/>
            <a:t>20</a:t>
          </a:r>
          <a:r>
            <a:rPr kumimoji="1" lang="ja-JP" altLang="en-US" sz="1500" kern="1200" dirty="0"/>
            <a:t>歳以上の方、</a:t>
          </a:r>
          <a:r>
            <a:rPr kumimoji="1" lang="en-US" altLang="ja-JP" sz="1500" kern="1200" dirty="0"/>
            <a:t>2</a:t>
          </a:r>
          <a:r>
            <a:rPr kumimoji="1" lang="ja-JP" altLang="en-US" sz="1500" kern="1200" dirty="0"/>
            <a:t>年に</a:t>
          </a:r>
          <a:r>
            <a:rPr kumimoji="1" lang="en-US" altLang="ja-JP" sz="1500" kern="1200" dirty="0"/>
            <a:t>1</a:t>
          </a:r>
          <a:r>
            <a:rPr kumimoji="1" lang="ja-JP" altLang="en-US" sz="1500" kern="1200" dirty="0"/>
            <a:t>回受けましょう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1500" kern="1200" dirty="0"/>
            <a:t>子宮細胞診検査</a:t>
          </a:r>
        </a:p>
      </dsp:txBody>
      <dsp:txXfrm rot="-5400000">
        <a:off x="2135994" y="3886827"/>
        <a:ext cx="3751508" cy="846874"/>
      </dsp:txXfrm>
    </dsp:sp>
    <dsp:sp modelId="{B246E41A-26B5-427E-A894-9ABA1FF7F5C3}">
      <dsp:nvSpPr>
        <dsp:cNvPr id="0" name=""/>
        <dsp:cNvSpPr/>
      </dsp:nvSpPr>
      <dsp:spPr>
        <a:xfrm>
          <a:off x="0" y="3697077"/>
          <a:ext cx="2135994" cy="1296142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b" anchorCtr="0">
          <a:noAutofit/>
        </a:bodyPr>
        <a:lstStyle/>
        <a:p>
          <a:pPr marL="0" lvl="0" indent="0" algn="ctr" defTabSz="14224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200" b="1" kern="1200" dirty="0">
              <a:solidFill>
                <a:schemeClr val="tx1"/>
              </a:solidFill>
            </a:rPr>
            <a:t>子宮頸</a:t>
          </a:r>
          <a:endParaRPr kumimoji="1" lang="en-US" altLang="ja-JP" sz="3200" b="1" kern="1200" dirty="0">
            <a:solidFill>
              <a:schemeClr val="tx1"/>
            </a:solidFill>
          </a:endParaRPr>
        </a:p>
        <a:p>
          <a:pPr marL="0" lvl="0" indent="0" algn="ctr" defTabSz="14224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>
              <a:solidFill>
                <a:schemeClr val="tx1"/>
              </a:solidFill>
            </a:rPr>
            <a:t>がん検診</a:t>
          </a:r>
        </a:p>
      </dsp:txBody>
      <dsp:txXfrm>
        <a:off x="63272" y="3760349"/>
        <a:ext cx="2009450" cy="1169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B7F47828-3C2D-4717-BDC2-A9585B903832}" type="datetimeFigureOut">
              <a:rPr kumimoji="1" lang="ja-JP" altLang="en-US" smtClean="0"/>
              <a:t>2022/5/13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9988" y="1244600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</p:spPr>
        <p:txBody>
          <a:bodyPr vert="horz" lIns="91433" tIns="45716" rIns="91433" bIns="457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8"/>
            <a:ext cx="2949787" cy="498692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8"/>
            <a:ext cx="2949787" cy="498692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5576E1C4-026D-4649-BCB2-D222B38159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0502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2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61" algn="l" defTabSz="914322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322" algn="l" defTabSz="914322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481" algn="l" defTabSz="914322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642" algn="l" defTabSz="914322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802" algn="l" defTabSz="914322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963" algn="l" defTabSz="914322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124" algn="l" defTabSz="914322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283" algn="l" defTabSz="914322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B62257-C93A-40FD-A170-392B99672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122364"/>
            <a:ext cx="6858001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9F79570-4580-4812-8431-9B5459330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602038"/>
            <a:ext cx="6858001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8" indent="0" algn="ctr">
              <a:buNone/>
              <a:defRPr sz="1500"/>
            </a:lvl2pPr>
            <a:lvl3pPr marL="685794" indent="0" algn="ctr">
              <a:buNone/>
              <a:defRPr sz="1349"/>
            </a:lvl3pPr>
            <a:lvl4pPr marL="1028692" indent="0" algn="ctr">
              <a:buNone/>
              <a:defRPr sz="1200"/>
            </a:lvl4pPr>
            <a:lvl5pPr marL="1371589" indent="0" algn="ctr">
              <a:buNone/>
              <a:defRPr sz="1200"/>
            </a:lvl5pPr>
            <a:lvl6pPr marL="1714486" indent="0" algn="ctr">
              <a:buNone/>
              <a:defRPr sz="1200"/>
            </a:lvl6pPr>
            <a:lvl7pPr marL="2057384" indent="0" algn="ctr">
              <a:buNone/>
              <a:defRPr sz="1200"/>
            </a:lvl7pPr>
            <a:lvl8pPr marL="2400281" indent="0" algn="ctr">
              <a:buNone/>
              <a:defRPr sz="1200"/>
            </a:lvl8pPr>
            <a:lvl9pPr marL="2743178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DCA532E-D2CC-469B-9108-F0C5F4583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2F1D-18E4-4448-9669-754626A010B1}" type="datetime1">
              <a:rPr kumimoji="1" lang="ja-JP" altLang="en-US" smtClean="0"/>
              <a:t>2022/5/13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EC1BB3-96CA-456A-B67D-D75D787E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C3BEEDA-0F81-4271-A38D-ECF42C4DB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8323-767D-4299-876B-ABE842D81F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6153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2F3399-DEAD-4847-A1B8-D943EBE37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AF99C7E-EF8C-4B35-A66C-DEA4FA3CF8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07F416-574B-4927-ADDB-CADE30D8E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21F4-3156-499C-A1AE-938A8C3F69AE}" type="datetime1">
              <a:rPr kumimoji="1" lang="ja-JP" altLang="en-US" smtClean="0"/>
              <a:t>2022/5/13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231F3B4-B9E3-4131-B7C4-CEC36AFA7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7057F1-47C1-4ADA-B2F4-B4EB4E850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8323-767D-4299-876B-ABE842D81F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9299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AEB6CB4-22B7-4188-BF0B-C489620F6E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6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AF131B7-E2D0-454B-8FC3-54DC95C3B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6"/>
            <a:ext cx="5800726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0A68D35-8AE8-4F38-9356-2678B0092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EB7DC-C6D2-49E7-B79C-CF3F3311FB91}" type="datetime1">
              <a:rPr kumimoji="1" lang="ja-JP" altLang="en-US" smtClean="0"/>
              <a:t>2022/5/13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5D0EE7-E372-4536-A13B-9052DF7B1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55CC98C-A10F-4E1B-B997-19338EC67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8323-767D-4299-876B-ABE842D81F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296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CC207B3-E049-4D70-8B2D-8597D2805299}"/>
              </a:ext>
            </a:extLst>
          </p:cNvPr>
          <p:cNvSpPr/>
          <p:nvPr userDrawn="1"/>
        </p:nvSpPr>
        <p:spPr>
          <a:xfrm>
            <a:off x="0" y="0"/>
            <a:ext cx="9144000" cy="10437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30238"/>
            <a:endParaRPr lang="ja-JP" altLang="en-US" sz="141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10F3EC0-4857-4389-8E1A-A134C698A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43" y="182563"/>
            <a:ext cx="7886700" cy="67867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0AABBF-71B5-4FA5-BADD-7E7FD7832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2589"/>
            <a:ext cx="7886700" cy="4874374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E451DA-EF59-4D01-9A34-832563B70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2E59-B444-46E2-B55F-9376E42DC7A4}" type="datetime1">
              <a:rPr kumimoji="1" lang="ja-JP" altLang="en-US" smtClean="0"/>
              <a:t>2022/5/13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264D98-ED9B-4421-B0C5-BE8271D53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CD6582-76B9-43AB-8079-E3321A334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8323-767D-4299-876B-ABE842D81F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240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F325E4-1364-44C4-87D7-C91ED9166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ADFED5B-A87E-42E3-BFE2-171C2C2BE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94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6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6B259B-ED59-41E4-9EF8-8172EBB05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9A7D-907F-4ED5-97A8-F21BF9E409EC}" type="datetime1">
              <a:rPr kumimoji="1" lang="ja-JP" altLang="en-US" smtClean="0"/>
              <a:t>2022/5/13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C68E40-5249-4D04-B28A-37CD2E15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7C71B33-4BA2-4F6D-9CB8-3A36C6195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8323-767D-4299-876B-ABE842D81F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616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29227B-BF49-41AC-A4D9-A16B7AD37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A7D383-6691-468F-8996-ED2DF04B6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4BFA4C3-441B-4C06-8D89-36394C5DA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37026F8-5F5C-4C6D-891E-87EB49635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D802-13A5-4F03-B99C-834789D25D5C}" type="datetime1">
              <a:rPr kumimoji="1" lang="ja-JP" altLang="en-US" smtClean="0"/>
              <a:t>2022/5/13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6C0A746-39F8-48C3-AB09-1075CF079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392B807-10C3-4756-A7AE-875B3DF69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8323-767D-4299-876B-ABE842D81F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836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37E6FD-E90A-4053-989E-CDD884E2F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259A-B201-48D2-87A5-C6663BB9E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8" indent="0">
              <a:buNone/>
              <a:defRPr sz="1500" b="1"/>
            </a:lvl2pPr>
            <a:lvl3pPr marL="685794" indent="0">
              <a:buNone/>
              <a:defRPr sz="1349" b="1"/>
            </a:lvl3pPr>
            <a:lvl4pPr marL="1028692" indent="0">
              <a:buNone/>
              <a:defRPr sz="1200" b="1"/>
            </a:lvl4pPr>
            <a:lvl5pPr marL="1371589" indent="0">
              <a:buNone/>
              <a:defRPr sz="1200" b="1"/>
            </a:lvl5pPr>
            <a:lvl6pPr marL="1714486" indent="0">
              <a:buNone/>
              <a:defRPr sz="1200" b="1"/>
            </a:lvl6pPr>
            <a:lvl7pPr marL="2057384" indent="0">
              <a:buNone/>
              <a:defRPr sz="1200" b="1"/>
            </a:lvl7pPr>
            <a:lvl8pPr marL="2400281" indent="0">
              <a:buNone/>
              <a:defRPr sz="1200" b="1"/>
            </a:lvl8pPr>
            <a:lvl9pPr marL="2743178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DA28F78-3997-45B1-A1D2-71C3DC002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588F29C-22FD-4F92-BDCA-15CAB7A9A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4"/>
            <a:ext cx="388739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8" indent="0">
              <a:buNone/>
              <a:defRPr sz="1500" b="1"/>
            </a:lvl2pPr>
            <a:lvl3pPr marL="685794" indent="0">
              <a:buNone/>
              <a:defRPr sz="1349" b="1"/>
            </a:lvl3pPr>
            <a:lvl4pPr marL="1028692" indent="0">
              <a:buNone/>
              <a:defRPr sz="1200" b="1"/>
            </a:lvl4pPr>
            <a:lvl5pPr marL="1371589" indent="0">
              <a:buNone/>
              <a:defRPr sz="1200" b="1"/>
            </a:lvl5pPr>
            <a:lvl6pPr marL="1714486" indent="0">
              <a:buNone/>
              <a:defRPr sz="1200" b="1"/>
            </a:lvl6pPr>
            <a:lvl7pPr marL="2057384" indent="0">
              <a:buNone/>
              <a:defRPr sz="1200" b="1"/>
            </a:lvl7pPr>
            <a:lvl8pPr marL="2400281" indent="0">
              <a:buNone/>
              <a:defRPr sz="1200" b="1"/>
            </a:lvl8pPr>
            <a:lvl9pPr marL="2743178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359B6BF-143A-4FBA-A13F-F1B563053B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2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9370D12-1939-408F-B9C2-9D19B66E7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AD22-1BF3-496A-A937-124B3577DF4E}" type="datetime1">
              <a:rPr kumimoji="1" lang="ja-JP" altLang="en-US" smtClean="0"/>
              <a:t>2022/5/13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5DA47D9-A0CE-4543-B279-01EEF78F7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4641451-AEF4-4A8A-B3E2-8BCE3D90B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8323-767D-4299-876B-ABE842D81F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166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26C3EA-E14D-4D2C-B251-E64F82C19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ED2AF4B-15CA-431D-8872-16BDC806B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1E9E-308E-4442-8B1D-5A7BB141BF40}" type="datetime1">
              <a:rPr kumimoji="1" lang="ja-JP" altLang="en-US" smtClean="0"/>
              <a:t>2022/5/13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270F11-6405-4808-8E3D-FC2C2664E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05AF56A-C41B-41B0-B370-F19F5F7F9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8323-767D-4299-876B-ABE842D81F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86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31D79AE-C6AD-4835-858A-068158BC6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796B-AF0A-48F2-92A8-453D02DA395F}" type="datetime1">
              <a:rPr kumimoji="1" lang="ja-JP" altLang="en-US" smtClean="0"/>
              <a:t>2022/5/13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90B8131-C1ED-4FFC-AFE6-A2604E195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C09E3B6-4A0B-40D2-9D28-F61A61FC5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8323-767D-4299-876B-ABE842D81F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8282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E18B7D-3285-4A18-B7B9-D9C065F1E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457201"/>
            <a:ext cx="294917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C38D3B-235D-4D69-9E66-5400B8A0D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099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AD82743-53D5-401C-89C1-F6B872F20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2057401"/>
            <a:ext cx="294917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8" indent="0">
              <a:buNone/>
              <a:defRPr sz="1050"/>
            </a:lvl2pPr>
            <a:lvl3pPr marL="685794" indent="0">
              <a:buNone/>
              <a:defRPr sz="901"/>
            </a:lvl3pPr>
            <a:lvl4pPr marL="1028692" indent="0">
              <a:buNone/>
              <a:defRPr sz="750"/>
            </a:lvl4pPr>
            <a:lvl5pPr marL="1371589" indent="0">
              <a:buNone/>
              <a:defRPr sz="750"/>
            </a:lvl5pPr>
            <a:lvl6pPr marL="1714486" indent="0">
              <a:buNone/>
              <a:defRPr sz="750"/>
            </a:lvl6pPr>
            <a:lvl7pPr marL="2057384" indent="0">
              <a:buNone/>
              <a:defRPr sz="750"/>
            </a:lvl7pPr>
            <a:lvl8pPr marL="2400281" indent="0">
              <a:buNone/>
              <a:defRPr sz="750"/>
            </a:lvl8pPr>
            <a:lvl9pPr marL="2743178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766EC40-9860-48FA-BF1A-127279265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52AE-2C85-4577-BC0B-D0EE6104025A}" type="datetime1">
              <a:rPr kumimoji="1" lang="ja-JP" altLang="en-US" smtClean="0"/>
              <a:t>2022/5/13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36854D6-C26F-4150-BA7C-638E901A6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2AB49A-8264-4085-A5E4-6625264BF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8323-767D-4299-876B-ABE842D81F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1227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9E466D-34B0-4077-8E28-FF8C719C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457201"/>
            <a:ext cx="294917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DC53EDA-6183-46B3-8AD8-A3169884CC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8" indent="0">
              <a:buNone/>
              <a:defRPr sz="2099"/>
            </a:lvl2pPr>
            <a:lvl3pPr marL="685794" indent="0">
              <a:buNone/>
              <a:defRPr sz="1800"/>
            </a:lvl3pPr>
            <a:lvl4pPr marL="1028692" indent="0">
              <a:buNone/>
              <a:defRPr sz="1500"/>
            </a:lvl4pPr>
            <a:lvl5pPr marL="1371589" indent="0">
              <a:buNone/>
              <a:defRPr sz="1500"/>
            </a:lvl5pPr>
            <a:lvl6pPr marL="1714486" indent="0">
              <a:buNone/>
              <a:defRPr sz="1500"/>
            </a:lvl6pPr>
            <a:lvl7pPr marL="2057384" indent="0">
              <a:buNone/>
              <a:defRPr sz="1500"/>
            </a:lvl7pPr>
            <a:lvl8pPr marL="2400281" indent="0">
              <a:buNone/>
              <a:defRPr sz="1500"/>
            </a:lvl8pPr>
            <a:lvl9pPr marL="2743178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CC3DFFE-CE83-4856-AEDA-F298F3760A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2057401"/>
            <a:ext cx="294917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8" indent="0">
              <a:buNone/>
              <a:defRPr sz="1050"/>
            </a:lvl2pPr>
            <a:lvl3pPr marL="685794" indent="0">
              <a:buNone/>
              <a:defRPr sz="901"/>
            </a:lvl3pPr>
            <a:lvl4pPr marL="1028692" indent="0">
              <a:buNone/>
              <a:defRPr sz="750"/>
            </a:lvl4pPr>
            <a:lvl5pPr marL="1371589" indent="0">
              <a:buNone/>
              <a:defRPr sz="750"/>
            </a:lvl5pPr>
            <a:lvl6pPr marL="1714486" indent="0">
              <a:buNone/>
              <a:defRPr sz="750"/>
            </a:lvl6pPr>
            <a:lvl7pPr marL="2057384" indent="0">
              <a:buNone/>
              <a:defRPr sz="750"/>
            </a:lvl7pPr>
            <a:lvl8pPr marL="2400281" indent="0">
              <a:buNone/>
              <a:defRPr sz="750"/>
            </a:lvl8pPr>
            <a:lvl9pPr marL="2743178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2EBB6A7-DFB9-4158-89B3-64D44DB47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CC55-E747-4431-BAB3-4C644258F601}" type="datetime1">
              <a:rPr kumimoji="1" lang="ja-JP" altLang="en-US" smtClean="0"/>
              <a:t>2022/5/13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8BBA969-13A1-4BE1-B171-655D70038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98A76AB-E6D2-4C60-B17E-30082AB1F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8323-767D-4299-876B-ABE842D81F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5665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1ECAF61-F9BD-4D28-8F1A-A2AE9D772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D1F767E-0F75-40BF-A379-4893DF5EC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06FF83-24E8-434C-9457-D9EAA3CD4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238FC-822F-4CAA-A180-BA2BF27F4BEF}" type="datetime1">
              <a:rPr kumimoji="1" lang="ja-JP" altLang="en-US" smtClean="0"/>
              <a:t>2022/5/13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4CC1F6-753F-469E-A1D7-FDD2DB8762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FAAFB0-245F-4646-BFDF-0D5F260760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18323-767D-4299-876B-ABE842D81F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594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794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9" indent="-171449" algn="l" defTabSz="68579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14345" indent="-171449" algn="l" defTabSz="6857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43" indent="-171449" algn="l" defTabSz="6857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41" indent="-171449" algn="l" defTabSz="6857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543037" indent="-171449" algn="l" defTabSz="6857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885935" indent="-171449" algn="l" defTabSz="6857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8832" indent="-171449" algn="l" defTabSz="6857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71729" indent="-171449" algn="l" defTabSz="6857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4627" indent="-171449" algn="l" defTabSz="6857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794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898" algn="l" defTabSz="685794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794" algn="l" defTabSz="685794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2" algn="l" defTabSz="685794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589" algn="l" defTabSz="685794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4486" algn="l" defTabSz="685794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7384" algn="l" defTabSz="685794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400281" algn="l" defTabSz="685794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3178" algn="l" defTabSz="685794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BEBE2B-E058-474C-B6A2-04DB4890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dirty="0">
                <a:latin typeface="+mn-ea"/>
                <a:ea typeface="+mn-ea"/>
              </a:rPr>
              <a:t>いま、がんは治る時代になってきています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01455F-272B-4357-9784-35F5B8D5F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ja-JP" altLang="en-US" sz="2400" dirty="0"/>
              <a:t>一生のうちに、</a:t>
            </a:r>
            <a:r>
              <a:rPr lang="en-US" altLang="ja-JP" sz="2400" dirty="0"/>
              <a:t>2</a:t>
            </a:r>
            <a:r>
              <a:rPr lang="ja-JP" altLang="en-US" sz="2400" dirty="0"/>
              <a:t>人に</a:t>
            </a:r>
            <a:r>
              <a:rPr lang="en-US" altLang="ja-JP" sz="2400" dirty="0"/>
              <a:t>1</a:t>
            </a:r>
            <a:r>
              <a:rPr lang="ja-JP" altLang="en-US" sz="2400" dirty="0"/>
              <a:t>人は何らかのがんにかかるといわれています。</a:t>
            </a:r>
            <a:endParaRPr lang="en-US" altLang="ja-JP" sz="2400" dirty="0"/>
          </a:p>
          <a:p>
            <a:pPr>
              <a:lnSpc>
                <a:spcPct val="110000"/>
              </a:lnSpc>
            </a:pPr>
            <a:r>
              <a:rPr lang="ja-JP" altLang="en-US" sz="2400" dirty="0"/>
              <a:t>たしかに、怖い病気ですが、がんは治る時代になってきています。</a:t>
            </a:r>
            <a:endParaRPr lang="en-US" altLang="ja-JP" sz="2400" dirty="0"/>
          </a:p>
          <a:p>
            <a:pPr>
              <a:lnSpc>
                <a:spcPct val="110000"/>
              </a:lnSpc>
            </a:pPr>
            <a:r>
              <a:rPr lang="ja-JP" altLang="en-US" sz="2400" b="1" dirty="0">
                <a:solidFill>
                  <a:srgbClr val="C00000"/>
                </a:solidFill>
              </a:rPr>
              <a:t>早く見つけて治療すれば</a:t>
            </a:r>
            <a:r>
              <a:rPr lang="ja-JP" altLang="en-US" sz="2400" dirty="0"/>
              <a:t>、</a:t>
            </a:r>
            <a:r>
              <a:rPr lang="en-US" altLang="ja-JP" sz="2400" dirty="0"/>
              <a:t>90%</a:t>
            </a:r>
            <a:r>
              <a:rPr lang="ja-JP" altLang="en-US" sz="2400" dirty="0"/>
              <a:t>以上が治ります。</a:t>
            </a:r>
            <a:endParaRPr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4AD604-EF5F-4998-B142-ECC3B72A7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8323-767D-4299-876B-ABE842D81FAB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5" name="Picture 4" descr="å»çãã¼ã ã»å»çå¾äºèã®ã¤ã©ã¹ã">
            <a:extLst>
              <a:ext uri="{FF2B5EF4-FFF2-40B4-BE49-F238E27FC236}">
                <a16:creationId xmlns:a16="http://schemas.microsoft.com/office/drawing/2014/main" id="{01D5978D-1B04-4301-A019-6ADEAAC94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956" y="4282397"/>
            <a:ext cx="2375117" cy="237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667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F0E73E-9AD5-45C6-AAB5-A66060BD1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2C59F7-9330-4CD0-A7DB-5ACCB98D7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ja-JP" altLang="en-US" dirty="0"/>
              <a:t>受診予定の日程と会場を決めましょう</a:t>
            </a:r>
            <a:endParaRPr kumimoji="1" lang="en-US" altLang="ja-JP" dirty="0"/>
          </a:p>
          <a:p>
            <a:pPr marL="685794" lvl="2" indent="0">
              <a:buNone/>
            </a:pPr>
            <a:r>
              <a:rPr lang="ja-JP" altLang="en-US" dirty="0"/>
              <a:t>　　　　　　　　　　　　　　　　</a:t>
            </a:r>
            <a:r>
              <a:rPr lang="ja-JP" altLang="en-US" u="sng" dirty="0"/>
              <a:t>　　</a:t>
            </a:r>
            <a:endParaRPr lang="en-US" altLang="ja-JP" dirty="0"/>
          </a:p>
          <a:p>
            <a:pPr marL="457200" indent="-457200">
              <a:buFont typeface="+mj-ea"/>
              <a:buAutoNum type="circleNumDbPlain"/>
            </a:pPr>
            <a:endParaRPr kumimoji="1" lang="en-US" altLang="ja-JP" dirty="0"/>
          </a:p>
          <a:p>
            <a:pPr marL="457200" indent="-457200">
              <a:buFont typeface="+mj-ea"/>
              <a:buAutoNum type="circleNumDbPlain"/>
            </a:pPr>
            <a:r>
              <a:rPr kumimoji="1" lang="ja-JP" altLang="en-US" dirty="0"/>
              <a:t>市町村によっては予約の電話が必要です</a:t>
            </a:r>
            <a:endParaRPr kumimoji="1" lang="en-US" altLang="ja-JP" dirty="0"/>
          </a:p>
          <a:p>
            <a:pPr marL="457200" indent="-457200">
              <a:buFont typeface="+mj-ea"/>
              <a:buAutoNum type="circleNumDbPlain"/>
            </a:pPr>
            <a:endParaRPr lang="en-US" altLang="ja-JP" dirty="0"/>
          </a:p>
          <a:p>
            <a:pPr marL="457200" indent="-457200">
              <a:buFont typeface="+mj-ea"/>
              <a:buAutoNum type="circleNumDbPlain"/>
            </a:pPr>
            <a:endParaRPr lang="en-US" altLang="ja-JP" dirty="0"/>
          </a:p>
          <a:p>
            <a:pPr marL="457200" indent="-457200">
              <a:buFont typeface="+mj-ea"/>
              <a:buAutoNum type="circleNumDbPlain"/>
            </a:pPr>
            <a:r>
              <a:rPr lang="ja-JP" altLang="en-US" dirty="0"/>
              <a:t>事前に検査キットと問診票を取りにいきましょう</a:t>
            </a:r>
            <a:endParaRPr lang="en-US" altLang="ja-JP" dirty="0"/>
          </a:p>
          <a:p>
            <a:pPr marL="457200" indent="-457200">
              <a:buFont typeface="+mj-ea"/>
              <a:buAutoNum type="circleNumDbPlain"/>
            </a:pPr>
            <a:endParaRPr lang="en-US" altLang="ja-JP" dirty="0"/>
          </a:p>
          <a:p>
            <a:pPr marL="457200" indent="-457200">
              <a:buFont typeface="+mj-ea"/>
              <a:buAutoNum type="circleNumDbPlain"/>
            </a:pPr>
            <a:endParaRPr lang="en-US" altLang="ja-JP" dirty="0"/>
          </a:p>
          <a:p>
            <a:pPr marL="457200" indent="-457200">
              <a:buFont typeface="+mj-ea"/>
              <a:buAutoNum type="circleNumDbPlain"/>
            </a:pPr>
            <a:r>
              <a:rPr lang="ja-JP" altLang="en-US" dirty="0"/>
              <a:t>受診する時に必要なものを確認しておきましょう</a:t>
            </a:r>
            <a:endParaRPr lang="en-US" altLang="ja-JP" dirty="0"/>
          </a:p>
          <a:p>
            <a:pPr lvl="2">
              <a:buFont typeface="Wingdings" panose="05000000000000000000" pitchFamily="2" charset="2"/>
              <a:buChar char="p"/>
            </a:pPr>
            <a:r>
              <a:rPr kumimoji="1" lang="ja-JP" altLang="en-US" sz="1600" dirty="0"/>
              <a:t>健康保険証などの本人確認用書類</a:t>
            </a:r>
            <a:endParaRPr kumimoji="1" lang="en-US" altLang="ja-JP" sz="1600" dirty="0"/>
          </a:p>
          <a:p>
            <a:pPr lvl="2">
              <a:buFont typeface="Wingdings" panose="05000000000000000000" pitchFamily="2" charset="2"/>
              <a:buChar char="p"/>
            </a:pPr>
            <a:r>
              <a:rPr kumimoji="1" lang="ja-JP" altLang="en-US" sz="1600" dirty="0"/>
              <a:t>（必要な市町村は）受診券　　</a:t>
            </a:r>
            <a:endParaRPr kumimoji="1" lang="en-US" altLang="ja-JP" sz="1600" dirty="0"/>
          </a:p>
          <a:p>
            <a:pPr lvl="2">
              <a:buFont typeface="Wingdings" panose="05000000000000000000" pitchFamily="2" charset="2"/>
              <a:buChar char="p"/>
            </a:pPr>
            <a:r>
              <a:rPr lang="ja-JP" altLang="en-US" sz="1600" dirty="0"/>
              <a:t>（対象なら）無料券</a:t>
            </a:r>
            <a:endParaRPr lang="en-US" altLang="ja-JP" sz="1600" dirty="0"/>
          </a:p>
          <a:p>
            <a:pPr marL="457200" indent="-457200">
              <a:buFont typeface="+mj-ea"/>
              <a:buAutoNum type="circleNumDbPlain"/>
            </a:pPr>
            <a:r>
              <a:rPr kumimoji="1" lang="ja-JP" altLang="en-US" dirty="0"/>
              <a:t>結果が届いたら、ぜひ教えて下さい。不安なことがあれば、当院でもお話をうかがいます。</a:t>
            </a:r>
            <a:endParaRPr kumimoji="1" lang="en-US" altLang="ja-JP" dirty="0"/>
          </a:p>
          <a:p>
            <a:pPr marL="457200" indent="-457200">
              <a:buFont typeface="+mj-ea"/>
              <a:buAutoNum type="circleNumDbPlain"/>
            </a:pP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52D01D-1155-4D8A-AD8A-7898CCF38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8323-767D-4299-876B-ABE842D81FAB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77D3560-36E7-428C-B642-8C12D54F72AA}"/>
              </a:ext>
            </a:extLst>
          </p:cNvPr>
          <p:cNvSpPr/>
          <p:nvPr/>
        </p:nvSpPr>
        <p:spPr>
          <a:xfrm>
            <a:off x="0" y="0"/>
            <a:ext cx="9144000" cy="1035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　いつ受診するか決めましょう</a:t>
            </a:r>
            <a:r>
              <a:rPr kumimoji="1"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（集団検診の方）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8BC6D298-DC17-4A76-98F2-54EE33CE52C8}"/>
              </a:ext>
            </a:extLst>
          </p:cNvPr>
          <p:cNvCxnSpPr>
            <a:cxnSpLocks/>
          </p:cNvCxnSpPr>
          <p:nvPr/>
        </p:nvCxnSpPr>
        <p:spPr>
          <a:xfrm>
            <a:off x="2225615" y="2165230"/>
            <a:ext cx="61592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17481C2-FDAE-44BA-8E3B-A209A7ADD998}"/>
              </a:ext>
            </a:extLst>
          </p:cNvPr>
          <p:cNvSpPr txBox="1"/>
          <p:nvPr/>
        </p:nvSpPr>
        <p:spPr>
          <a:xfrm>
            <a:off x="2283124" y="1847563"/>
            <a:ext cx="5489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場所</a:t>
            </a:r>
            <a:r>
              <a:rPr kumimoji="1" lang="ja-JP" altLang="en-US" sz="1400" dirty="0"/>
              <a:t>：　　　　　　　　　　　　　　日時：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815149D2-01A0-4BAA-B766-27424B6FEC23}"/>
              </a:ext>
            </a:extLst>
          </p:cNvPr>
          <p:cNvCxnSpPr>
            <a:cxnSpLocks/>
          </p:cNvCxnSpPr>
          <p:nvPr/>
        </p:nvCxnSpPr>
        <p:spPr>
          <a:xfrm>
            <a:off x="2283124" y="3283794"/>
            <a:ext cx="61592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7E1825A-305F-40AA-8C22-273C84811B86}"/>
              </a:ext>
            </a:extLst>
          </p:cNvPr>
          <p:cNvSpPr txBox="1"/>
          <p:nvPr/>
        </p:nvSpPr>
        <p:spPr>
          <a:xfrm>
            <a:off x="2283124" y="2974652"/>
            <a:ext cx="5489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予約電話先：</a:t>
            </a: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C9372393-19F6-4FCF-A909-58A270C1813B}"/>
              </a:ext>
            </a:extLst>
          </p:cNvPr>
          <p:cNvCxnSpPr>
            <a:cxnSpLocks/>
          </p:cNvCxnSpPr>
          <p:nvPr/>
        </p:nvCxnSpPr>
        <p:spPr>
          <a:xfrm>
            <a:off x="2283124" y="4467253"/>
            <a:ext cx="61592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86C973D-7DA5-4093-808F-38CF710C2637}"/>
              </a:ext>
            </a:extLst>
          </p:cNvPr>
          <p:cNvSpPr txBox="1"/>
          <p:nvPr/>
        </p:nvSpPr>
        <p:spPr>
          <a:xfrm>
            <a:off x="2283124" y="4158111"/>
            <a:ext cx="5489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取りにいく場所</a:t>
            </a:r>
            <a:r>
              <a:rPr kumimoji="1" lang="ja-JP" altLang="en-US" sz="1400" dirty="0"/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3415726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F0E73E-9AD5-45C6-AAB5-A66060BD1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52D01D-1155-4D8A-AD8A-7898CCF38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8323-767D-4299-876B-ABE842D81FAB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77D3560-36E7-428C-B642-8C12D54F72AA}"/>
              </a:ext>
            </a:extLst>
          </p:cNvPr>
          <p:cNvSpPr/>
          <p:nvPr/>
        </p:nvSpPr>
        <p:spPr>
          <a:xfrm>
            <a:off x="0" y="0"/>
            <a:ext cx="9144000" cy="1035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　いつ受診するか決めましょう</a:t>
            </a:r>
            <a:r>
              <a:rPr kumimoji="1"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kumimoji="1" lang="en-US" altLang="ja-JP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※</a:t>
            </a:r>
            <a:r>
              <a:rPr kumimoji="1"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郵送検診の方）</a:t>
            </a:r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DCAB34FB-1907-49E1-A953-A1E36EBF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2589"/>
            <a:ext cx="8117785" cy="4874374"/>
          </a:xfrm>
        </p:spPr>
        <p:txBody>
          <a:bodyPr>
            <a:no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ja-JP" altLang="en-US" dirty="0"/>
              <a:t>受診の申し込み方法、キットの受け取り方を確認しましょう</a:t>
            </a:r>
            <a:endParaRPr kumimoji="1" lang="en-US" altLang="ja-JP" dirty="0"/>
          </a:p>
          <a:p>
            <a:pPr marL="685794" lvl="2" indent="0">
              <a:buNone/>
            </a:pPr>
            <a:r>
              <a:rPr lang="ja-JP" altLang="en-US" dirty="0"/>
              <a:t>　　　　　　　　　　　　　　　　</a:t>
            </a:r>
            <a:r>
              <a:rPr lang="ja-JP" altLang="en-US" u="sng" dirty="0"/>
              <a:t>　　</a:t>
            </a:r>
            <a:endParaRPr lang="en-US" altLang="ja-JP" dirty="0"/>
          </a:p>
          <a:p>
            <a:pPr marL="457200" indent="-457200">
              <a:buFont typeface="+mj-ea"/>
              <a:buAutoNum type="circleNumDbPlain"/>
            </a:pPr>
            <a:endParaRPr kumimoji="1" lang="en-US" altLang="ja-JP" dirty="0"/>
          </a:p>
          <a:p>
            <a:pPr marL="457200" indent="-457200">
              <a:buFont typeface="+mj-ea"/>
              <a:buAutoNum type="circleNumDbPlain"/>
            </a:pPr>
            <a:endParaRPr lang="en-US" altLang="ja-JP" dirty="0"/>
          </a:p>
          <a:p>
            <a:pPr marL="457200" indent="-457200">
              <a:buFont typeface="+mj-ea"/>
              <a:buAutoNum type="circleNumDbPlain"/>
            </a:pPr>
            <a:endParaRPr lang="en-US" altLang="ja-JP" dirty="0"/>
          </a:p>
          <a:p>
            <a:pPr marL="457200" indent="-457200">
              <a:buFont typeface="+mj-ea"/>
              <a:buAutoNum type="circleNumDbPlain"/>
            </a:pPr>
            <a:endParaRPr lang="en-US" altLang="ja-JP" dirty="0"/>
          </a:p>
          <a:p>
            <a:pPr marL="457200" indent="-457200">
              <a:buFont typeface="+mj-ea"/>
              <a:buAutoNum type="circleNumDbPlain"/>
            </a:pPr>
            <a:endParaRPr lang="en-US" altLang="ja-JP" dirty="0"/>
          </a:p>
          <a:p>
            <a:pPr marL="457200" indent="-457200">
              <a:buFont typeface="+mj-ea"/>
              <a:buAutoNum type="circleNumDbPlain"/>
            </a:pPr>
            <a:endParaRPr lang="en-US" altLang="ja-JP" dirty="0"/>
          </a:p>
          <a:p>
            <a:pPr marL="457200" indent="-457200">
              <a:buFont typeface="+mj-ea"/>
              <a:buAutoNum type="circleNumDbPlain"/>
            </a:pPr>
            <a:endParaRPr lang="en-US" altLang="ja-JP" dirty="0"/>
          </a:p>
          <a:p>
            <a:pPr marL="457200" indent="-457200">
              <a:buFont typeface="+mj-ea"/>
              <a:buAutoNum type="circleNumDbPlain"/>
            </a:pPr>
            <a:endParaRPr lang="en-US" altLang="ja-JP" dirty="0"/>
          </a:p>
          <a:p>
            <a:pPr marL="457200" indent="-457200">
              <a:buFont typeface="+mj-ea"/>
              <a:buAutoNum type="circleNumDbPlain"/>
            </a:pPr>
            <a:endParaRPr kumimoji="1" lang="en-US" altLang="ja-JP" dirty="0"/>
          </a:p>
          <a:p>
            <a:pPr marL="457200" indent="-457200">
              <a:buFont typeface="+mj-ea"/>
              <a:buAutoNum type="circleNumDbPlain"/>
            </a:pPr>
            <a:r>
              <a:rPr kumimoji="1" lang="ja-JP" altLang="en-US" dirty="0"/>
              <a:t>結果が届いたら、ぜひ教えて下さい。不安なことがあれば、当院でもお話をうかがいます。</a:t>
            </a:r>
            <a:endParaRPr kumimoji="1" lang="en-US" altLang="ja-JP" dirty="0"/>
          </a:p>
          <a:p>
            <a:pPr marL="457200" indent="-457200">
              <a:buFont typeface="+mj-ea"/>
              <a:buAutoNum type="circleNumDbPlain"/>
            </a:pPr>
            <a:endParaRPr kumimoji="1" lang="en-US" altLang="ja-JP" dirty="0"/>
          </a:p>
          <a:p>
            <a:endParaRPr kumimoji="1" lang="ja-JP" altLang="en-US" dirty="0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3E522A9-BE08-4056-AC94-15854EA90002}"/>
              </a:ext>
            </a:extLst>
          </p:cNvPr>
          <p:cNvCxnSpPr>
            <a:cxnSpLocks/>
          </p:cNvCxnSpPr>
          <p:nvPr/>
        </p:nvCxnSpPr>
        <p:spPr>
          <a:xfrm>
            <a:off x="2225615" y="4850239"/>
            <a:ext cx="61592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5E88E09-A2A5-4DA2-93BB-D732D2E0D090}"/>
              </a:ext>
            </a:extLst>
          </p:cNvPr>
          <p:cNvSpPr txBox="1"/>
          <p:nvPr/>
        </p:nvSpPr>
        <p:spPr>
          <a:xfrm>
            <a:off x="2283123" y="4532572"/>
            <a:ext cx="6393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/>
              <a:t>いつごろ申し込みますか？：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56962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457197-48A0-43E0-B928-170B6E534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（対象なら）無料券を受け取りましょう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65099B-8BA0-4DEA-86A6-E025ACF71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市民税非課税世帯の方、生活保護等受給世帯の方は、無料で検診が受けられる「無料券」がもらえる市町村もあります。</a:t>
            </a:r>
            <a:endParaRPr kumimoji="1" lang="en-US" altLang="ja-JP" dirty="0"/>
          </a:p>
          <a:p>
            <a:r>
              <a:rPr lang="ja-JP" altLang="en-US" dirty="0"/>
              <a:t>検診を受ける前に、申請することが必要です。</a:t>
            </a:r>
            <a:endParaRPr kumimoji="1" lang="en-US" altLang="ja-JP" dirty="0"/>
          </a:p>
          <a:p>
            <a:r>
              <a:rPr kumimoji="1" lang="ja-JP" altLang="en-US" dirty="0"/>
              <a:t>市の「けんしんガイド」で、手続きの仕方を確認しましょう。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10E78A2-D956-4A69-8B96-64DDE9DA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8323-767D-4299-876B-ABE842D81FAB}" type="slidenum">
              <a:rPr kumimoji="1" lang="ja-JP" altLang="en-US" smtClean="0"/>
              <a:t>12</a:t>
            </a:fld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2C3E9734-A277-4946-B209-B6759B675522}"/>
              </a:ext>
            </a:extLst>
          </p:cNvPr>
          <p:cNvCxnSpPr>
            <a:cxnSpLocks/>
          </p:cNvCxnSpPr>
          <p:nvPr/>
        </p:nvCxnSpPr>
        <p:spPr>
          <a:xfrm>
            <a:off x="968675" y="4189834"/>
            <a:ext cx="71056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405D65C-1817-4BBE-B1C5-D80F4DE180FF}"/>
              </a:ext>
            </a:extLst>
          </p:cNvPr>
          <p:cNvSpPr txBox="1"/>
          <p:nvPr/>
        </p:nvSpPr>
        <p:spPr>
          <a:xfrm>
            <a:off x="1019356" y="3326761"/>
            <a:ext cx="69255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手続きをする窓口</a:t>
            </a:r>
            <a:r>
              <a:rPr kumimoji="1" lang="ja-JP" altLang="en-US" sz="1400" dirty="0"/>
              <a:t>：　　　　　　　　　　　　　　　　　　　　　へ取りに行く</a:t>
            </a:r>
            <a:endParaRPr kumimoji="1" lang="en-US" altLang="ja-JP" sz="1400" dirty="0"/>
          </a:p>
          <a:p>
            <a:r>
              <a:rPr lang="ja-JP" altLang="en-US" sz="1400" dirty="0"/>
              <a:t>　　　　　　　　　　　　　　　　　　　　　　　　　　　　　　</a:t>
            </a:r>
            <a:endParaRPr lang="en-US" altLang="ja-JP" sz="1400" dirty="0"/>
          </a:p>
          <a:p>
            <a:r>
              <a:rPr lang="ja-JP" altLang="en-US" sz="1400" dirty="0"/>
              <a:t>　　　　　　　　　　　　　　　　　　　　　　　　　　　　　　へ電話する</a:t>
            </a:r>
            <a:endParaRPr kumimoji="1" lang="ja-JP" altLang="en-US" sz="1400" dirty="0"/>
          </a:p>
        </p:txBody>
      </p:sp>
      <p:pic>
        <p:nvPicPr>
          <p:cNvPr id="8" name="Picture 2" descr="ç¸è«çªå£ã®ã¤ã©ã¹ã">
            <a:extLst>
              <a:ext uri="{FF2B5EF4-FFF2-40B4-BE49-F238E27FC236}">
                <a16:creationId xmlns:a16="http://schemas.microsoft.com/office/drawing/2014/main" id="{51B5C7F0-F413-4C0C-9653-D69BA9C08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75" y="4528960"/>
            <a:ext cx="2009954" cy="200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525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37187C-9462-4BB5-AF95-B8B28B8D2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+mn-ea"/>
                <a:ea typeface="+mn-ea"/>
              </a:rPr>
              <a:t>その他のがん検診もぜひ受けましょう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125FBE-CE1F-4369-AC49-ACC462D7E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8323-767D-4299-876B-ABE842D81FAB}" type="slidenum">
              <a:rPr kumimoji="1" lang="ja-JP" altLang="en-US" smtClean="0"/>
              <a:t>13</a:t>
            </a:fld>
            <a:endParaRPr kumimoji="1" lang="ja-JP" altLang="en-US"/>
          </a:p>
        </p:txBody>
      </p:sp>
      <p:graphicFrame>
        <p:nvGraphicFramePr>
          <p:cNvPr id="5" name="図表 4">
            <a:extLst>
              <a:ext uri="{FF2B5EF4-FFF2-40B4-BE49-F238E27FC236}">
                <a16:creationId xmlns:a16="http://schemas.microsoft.com/office/drawing/2014/main" id="{CFD4647C-552F-49A4-8DEB-31123265DB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8209664"/>
              </p:ext>
            </p:extLst>
          </p:nvPr>
        </p:nvGraphicFramePr>
        <p:xfrm>
          <a:off x="243496" y="1364222"/>
          <a:ext cx="5939117" cy="4994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吹き出し: 円形 5">
            <a:extLst>
              <a:ext uri="{FF2B5EF4-FFF2-40B4-BE49-F238E27FC236}">
                <a16:creationId xmlns:a16="http://schemas.microsoft.com/office/drawing/2014/main" id="{BBCAA2B3-08B9-4FD8-A494-2330EBAAF353}"/>
              </a:ext>
            </a:extLst>
          </p:cNvPr>
          <p:cNvSpPr/>
          <p:nvPr/>
        </p:nvSpPr>
        <p:spPr>
          <a:xfrm>
            <a:off x="6426213" y="2385382"/>
            <a:ext cx="2592532" cy="1526049"/>
          </a:xfrm>
          <a:prstGeom prst="wedgeEllipseCallout">
            <a:avLst>
              <a:gd name="adj1" fmla="val 11536"/>
              <a:gd name="adj2" fmla="val 7184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599" dirty="0"/>
              <a:t>わからないことがあれば相談して　くださいね！</a:t>
            </a:r>
          </a:p>
        </p:txBody>
      </p:sp>
      <p:pic>
        <p:nvPicPr>
          <p:cNvPr id="7" name="Picture 6" descr="ã¡ã¬ããæããå¥³æ§ã®ã¤ã©ã¹ã">
            <a:extLst>
              <a:ext uri="{FF2B5EF4-FFF2-40B4-BE49-F238E27FC236}">
                <a16:creationId xmlns:a16="http://schemas.microsoft.com/office/drawing/2014/main" id="{25129A33-F650-4E4A-B883-569E0FD4E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305" y="4446163"/>
            <a:ext cx="1436462" cy="143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ç½è¡£ãçãç·æ§ã®é¡ã¢ã¤ã³ã³5">
            <a:extLst>
              <a:ext uri="{FF2B5EF4-FFF2-40B4-BE49-F238E27FC236}">
                <a16:creationId xmlns:a16="http://schemas.microsoft.com/office/drawing/2014/main" id="{0757400B-D78E-453B-83C1-2A509A6EB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613" y="4446163"/>
            <a:ext cx="1436462" cy="143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AE38056-B58D-4D94-A28E-9C69CA8C6E9C}"/>
              </a:ext>
            </a:extLst>
          </p:cNvPr>
          <p:cNvSpPr txBox="1"/>
          <p:nvPr/>
        </p:nvSpPr>
        <p:spPr>
          <a:xfrm>
            <a:off x="273988" y="3851301"/>
            <a:ext cx="627533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1" dirty="0"/>
              <a:t>女性のみ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CC76658-D565-4DCC-98F4-BBDFD012253B}"/>
              </a:ext>
            </a:extLst>
          </p:cNvPr>
          <p:cNvSpPr txBox="1"/>
          <p:nvPr/>
        </p:nvSpPr>
        <p:spPr>
          <a:xfrm>
            <a:off x="275233" y="5110429"/>
            <a:ext cx="627533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1" dirty="0"/>
              <a:t>女性のみ</a:t>
            </a:r>
          </a:p>
        </p:txBody>
      </p:sp>
    </p:spTree>
    <p:extLst>
      <p:ext uri="{BB962C8B-B14F-4D97-AF65-F5344CB8AC3E}">
        <p14:creationId xmlns:p14="http://schemas.microsoft.com/office/powerpoint/2010/main" val="2983316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E6F729-5675-4D64-A18E-447E2BAC4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+mn-ea"/>
                <a:ea typeface="+mn-ea"/>
              </a:rPr>
              <a:t>がんは早期発見がとても大事です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0CB2FD-5BB6-48C3-A51D-E241C3EA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8323-767D-4299-876B-ABE842D81FAB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908B3DF8-CBCF-41C0-999A-D71FA5DB5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3276" y="1433123"/>
            <a:ext cx="4250724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ja-JP" altLang="en-US" sz="2400" dirty="0"/>
              <a:t>がんは、早く見つければ多くの人が治ります。</a:t>
            </a:r>
            <a:endParaRPr lang="en-US" altLang="ja-JP" sz="2400" dirty="0"/>
          </a:p>
          <a:p>
            <a:pPr>
              <a:lnSpc>
                <a:spcPct val="110000"/>
              </a:lnSpc>
            </a:pPr>
            <a:r>
              <a:rPr lang="ja-JP" altLang="en-US" sz="2400" dirty="0"/>
              <a:t>早いうちにがんを発見するための検査が　　　　　</a:t>
            </a:r>
            <a:r>
              <a:rPr lang="ja-JP" altLang="en-US" sz="2400" b="1" dirty="0">
                <a:solidFill>
                  <a:srgbClr val="C00000"/>
                </a:solidFill>
              </a:rPr>
              <a:t>「検診（けんしん）」</a:t>
            </a:r>
            <a:r>
              <a:rPr lang="ja-JP" altLang="en-US" sz="2400" dirty="0"/>
              <a:t>です。</a:t>
            </a:r>
            <a:endParaRPr lang="en-US" altLang="ja-JP" sz="2400" dirty="0"/>
          </a:p>
        </p:txBody>
      </p:sp>
      <p:graphicFrame>
        <p:nvGraphicFramePr>
          <p:cNvPr id="7" name="図表 6">
            <a:extLst>
              <a:ext uri="{FF2B5EF4-FFF2-40B4-BE49-F238E27FC236}">
                <a16:creationId xmlns:a16="http://schemas.microsoft.com/office/drawing/2014/main" id="{4E500F1D-2B58-45F6-8662-31E498FD22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1193767"/>
              </p:ext>
            </p:extLst>
          </p:nvPr>
        </p:nvGraphicFramePr>
        <p:xfrm>
          <a:off x="0" y="1207511"/>
          <a:ext cx="4971813" cy="5467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8214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B36279-74B4-4753-BCA0-545B64984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+mn-ea"/>
                <a:ea typeface="+mn-ea"/>
              </a:rPr>
              <a:t>大腸がん検診を受けましょう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942329-4C9E-471A-AD39-E8DD72739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/>
              <a:t>早くみつかれば、負担の少ない治療が可能です。</a:t>
            </a:r>
          </a:p>
          <a:p>
            <a:r>
              <a:rPr kumimoji="1" lang="ja-JP" altLang="en-US" sz="2400" dirty="0"/>
              <a:t>大腸がんは、ほとんど症状がないので早く発見することが大事です。</a:t>
            </a:r>
          </a:p>
          <a:p>
            <a:r>
              <a:rPr kumimoji="1" lang="en-US" altLang="ja-JP" sz="2400" dirty="0"/>
              <a:t>40</a:t>
            </a:r>
            <a:r>
              <a:rPr kumimoji="1" lang="ja-JP" altLang="en-US" sz="2400" dirty="0"/>
              <a:t>歳以上で最もなりやすいがんの１つです。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F35F6E-CF0F-4C69-B1B5-C7FAF44E6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8323-767D-4299-876B-ABE842D81FAB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5" name="Picture 4" descr="è¸ã®ã¤ã©ã¹ãï¼ãã©ã³ã¯ï¼">
            <a:extLst>
              <a:ext uri="{FF2B5EF4-FFF2-40B4-BE49-F238E27FC236}">
                <a16:creationId xmlns:a16="http://schemas.microsoft.com/office/drawing/2014/main" id="{814D52F6-D031-4175-846F-6B6EAD6B6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373" y="4535839"/>
            <a:ext cx="1573747" cy="157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ç½è¡£ãçãç·æ§ã®é¡ã¢ã¤ã³ã³5">
            <a:extLst>
              <a:ext uri="{FF2B5EF4-FFF2-40B4-BE49-F238E27FC236}">
                <a16:creationId xmlns:a16="http://schemas.microsoft.com/office/drawing/2014/main" id="{01FD054E-19FC-4527-A433-1E28266CB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329" y="4136355"/>
            <a:ext cx="2057402" cy="205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513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B36279-74B4-4753-BCA0-545B64984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43" y="182563"/>
            <a:ext cx="8200410" cy="678670"/>
          </a:xfrm>
        </p:spPr>
        <p:txBody>
          <a:bodyPr>
            <a:noAutofit/>
          </a:bodyPr>
          <a:lstStyle/>
          <a:p>
            <a:r>
              <a:rPr kumimoji="1" lang="ja-JP" altLang="en-US" b="1" dirty="0">
                <a:latin typeface="+mn-ea"/>
                <a:ea typeface="+mn-ea"/>
              </a:rPr>
              <a:t>大腸がん検診は、自宅でできる便検査です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942329-4C9E-471A-AD39-E8DD72739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/>
              <a:t>自宅で便を</a:t>
            </a:r>
            <a:r>
              <a:rPr kumimoji="1" lang="en-US" altLang="ja-JP" sz="2400" dirty="0"/>
              <a:t>2</a:t>
            </a:r>
            <a:r>
              <a:rPr kumimoji="1" lang="ja-JP" altLang="en-US" sz="2400" dirty="0"/>
              <a:t>日にわけて２回とって、提出するだけです。</a:t>
            </a:r>
            <a:endParaRPr kumimoji="1" lang="en-US" altLang="ja-JP" sz="2400" dirty="0"/>
          </a:p>
          <a:p>
            <a:r>
              <a:rPr kumimoji="1" lang="ja-JP" altLang="en-US" sz="2400" dirty="0"/>
              <a:t>異常がみつかった時にだけ、大腸カメラで詳しい検査をうけます。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F35F6E-CF0F-4C69-B1B5-C7FAF44E6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8323-767D-4299-876B-ABE842D81FAB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768A3E7-893B-4E16-B18C-D8C12BADC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744685"/>
            <a:ext cx="8182677" cy="231275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B561E73-51D0-4084-90BD-8C88499B3F9C}"/>
              </a:ext>
            </a:extLst>
          </p:cNvPr>
          <p:cNvSpPr txBox="1"/>
          <p:nvPr/>
        </p:nvSpPr>
        <p:spPr>
          <a:xfrm>
            <a:off x="2598821" y="5377238"/>
            <a:ext cx="6031832" cy="979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40000"/>
              </a:lnSpc>
            </a:pPr>
            <a:r>
              <a:rPr lang="en-US" altLang="ja-JP" sz="1411" dirty="0"/>
              <a:t>※</a:t>
            </a:r>
            <a:r>
              <a:rPr lang="ja-JP" altLang="en-US" sz="1411" dirty="0"/>
              <a:t>検診は完璧ではありません。がんではないのに「精密検査が必要」と判定される場合や、がんがあるのに見つけられない場合もあります。</a:t>
            </a:r>
            <a:endParaRPr lang="en-US" altLang="ja-JP" sz="1411" dirty="0"/>
          </a:p>
          <a:p>
            <a:pPr marL="176213" indent="-176213">
              <a:lnSpc>
                <a:spcPct val="140000"/>
              </a:lnSpc>
            </a:pPr>
            <a:r>
              <a:rPr lang="en-US" altLang="ja-JP" sz="1411" dirty="0"/>
              <a:t>※</a:t>
            </a:r>
            <a:r>
              <a:rPr lang="ja-JP" altLang="en-US" sz="1411" dirty="0"/>
              <a:t>そのため、毎年受けることが大事です。</a:t>
            </a:r>
            <a:endParaRPr lang="en-US" altLang="ja-JP" sz="1411" dirty="0"/>
          </a:p>
        </p:txBody>
      </p:sp>
    </p:spTree>
    <p:extLst>
      <p:ext uri="{BB962C8B-B14F-4D97-AF65-F5344CB8AC3E}">
        <p14:creationId xmlns:p14="http://schemas.microsoft.com/office/powerpoint/2010/main" val="3242559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93D410-A14B-4E23-9067-9BD79AD45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市町村の補助で安い料金で受けられます！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9E38A0-47F4-4FAA-A2CF-725470E17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8323-767D-4299-876B-ABE842D81FAB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1AD9B2F6-ED8D-4B7F-991C-D1BE3BAD2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514136"/>
            <a:ext cx="7886700" cy="218593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ja-JP" sz="2400" u="sng" dirty="0"/>
              <a:t>40</a:t>
            </a:r>
            <a:r>
              <a:rPr lang="ja-JP" altLang="en-US" sz="2400" u="sng" dirty="0"/>
              <a:t>歳になる年から、</a:t>
            </a:r>
            <a:r>
              <a:rPr lang="ja-JP" altLang="en-US" sz="2400" dirty="0"/>
              <a:t>お住いの市町村（住民票がある市町村）でがん検診を受けることができます。ご自宅に案内が届いています。</a:t>
            </a:r>
            <a:endParaRPr lang="en-US" altLang="ja-JP" sz="2400" dirty="0"/>
          </a:p>
          <a:p>
            <a:pPr>
              <a:lnSpc>
                <a:spcPct val="110000"/>
              </a:lnSpc>
            </a:pPr>
            <a:endParaRPr lang="en-US" altLang="ja-JP" sz="2400" dirty="0"/>
          </a:p>
          <a:p>
            <a:pPr>
              <a:lnSpc>
                <a:spcPct val="110000"/>
              </a:lnSpc>
            </a:pPr>
            <a:endParaRPr lang="en-US" altLang="ja-JP" sz="2400" dirty="0"/>
          </a:p>
          <a:p>
            <a:pPr>
              <a:lnSpc>
                <a:spcPct val="110000"/>
              </a:lnSpc>
            </a:pPr>
            <a:endParaRPr lang="en-US" altLang="ja-JP" sz="2400" dirty="0"/>
          </a:p>
          <a:p>
            <a:pPr>
              <a:lnSpc>
                <a:spcPct val="110000"/>
              </a:lnSpc>
            </a:pPr>
            <a:endParaRPr lang="en-US" altLang="ja-JP" sz="2400" dirty="0"/>
          </a:p>
          <a:p>
            <a:pPr>
              <a:lnSpc>
                <a:spcPct val="110000"/>
              </a:lnSpc>
            </a:pPr>
            <a:r>
              <a:rPr lang="ja-JP" altLang="en-US" sz="2400" dirty="0"/>
              <a:t>大腸がん検診は、</a:t>
            </a:r>
            <a:r>
              <a:rPr lang="en-US" altLang="ja-JP" sz="2400" dirty="0"/>
              <a:t>500</a:t>
            </a:r>
            <a:r>
              <a:rPr lang="ja-JP" altLang="en-US" sz="2400" dirty="0"/>
              <a:t>～</a:t>
            </a:r>
            <a:r>
              <a:rPr lang="en-US" altLang="ja-JP" sz="2400" dirty="0"/>
              <a:t>1000</a:t>
            </a:r>
            <a:r>
              <a:rPr lang="ja-JP" altLang="en-US" sz="2400" dirty="0"/>
              <a:t>円程度で受けられます。</a:t>
            </a:r>
            <a:endParaRPr lang="en-US" altLang="ja-JP" sz="2400" dirty="0"/>
          </a:p>
          <a:p>
            <a:pPr marL="0" indent="0">
              <a:lnSpc>
                <a:spcPct val="110000"/>
              </a:lnSpc>
              <a:buNone/>
            </a:pPr>
            <a:endParaRPr lang="en-US" altLang="ja-JP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708D5CA-78C4-48CB-B0B6-7F440A037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291" y="2945686"/>
            <a:ext cx="1207460" cy="169123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79150AB-63AC-488D-9533-764233C62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075" y="2945686"/>
            <a:ext cx="1207461" cy="1708014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3DD08A3-5075-4385-BF43-55139FDDE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860" y="2945686"/>
            <a:ext cx="1216252" cy="1708015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2B6CBBC-ED49-4E5C-B784-E61214EC08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8437" y="2945686"/>
            <a:ext cx="1216253" cy="166391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F818767-F696-45D1-AD9E-03DA019EFC05}"/>
              </a:ext>
            </a:extLst>
          </p:cNvPr>
          <p:cNvSpPr txBox="1"/>
          <p:nvPr/>
        </p:nvSpPr>
        <p:spPr>
          <a:xfrm>
            <a:off x="800386" y="5502226"/>
            <a:ext cx="5334084" cy="67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ja-JP" altLang="en-US" sz="1411" dirty="0"/>
              <a:t>★市民税非課税世帯の方、生活保護等受給世帯の方は、無料で検診が受けられる「無料券」がもらえる市町村もあります</a:t>
            </a:r>
            <a:endParaRPr lang="en-US" altLang="ja-JP" sz="1411" dirty="0"/>
          </a:p>
        </p:txBody>
      </p:sp>
      <p:sp>
        <p:nvSpPr>
          <p:cNvPr id="11" name="吹き出し: 円形 10">
            <a:extLst>
              <a:ext uri="{FF2B5EF4-FFF2-40B4-BE49-F238E27FC236}">
                <a16:creationId xmlns:a16="http://schemas.microsoft.com/office/drawing/2014/main" id="{58F1266E-1812-424C-AFA7-62BD10E39A5C}"/>
              </a:ext>
            </a:extLst>
          </p:cNvPr>
          <p:cNvSpPr/>
          <p:nvPr/>
        </p:nvSpPr>
        <p:spPr>
          <a:xfrm>
            <a:off x="6434986" y="5502226"/>
            <a:ext cx="1841751" cy="1043796"/>
          </a:xfrm>
          <a:prstGeom prst="wedgeEllipseCallout">
            <a:avLst>
              <a:gd name="adj1" fmla="val -68462"/>
              <a:gd name="adj2" fmla="val -2649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11" dirty="0"/>
              <a:t>あとで詳しく　説明します</a:t>
            </a:r>
          </a:p>
        </p:txBody>
      </p:sp>
    </p:spTree>
    <p:extLst>
      <p:ext uri="{BB962C8B-B14F-4D97-AF65-F5344CB8AC3E}">
        <p14:creationId xmlns:p14="http://schemas.microsoft.com/office/powerpoint/2010/main" val="2127618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D27C4B-2336-40BF-B5D3-263CF8A5E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大腸がん検診の受けかた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6D9DD5-BE29-467F-A82E-2BF206BF2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8323-767D-4299-876B-ABE842D81FAB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A2B6F2D7-B3D9-4DD2-9B93-9D9065171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34312"/>
            <a:ext cx="7886700" cy="4351338"/>
          </a:xfrm>
        </p:spPr>
        <p:txBody>
          <a:bodyPr>
            <a:normAutofit/>
          </a:bodyPr>
          <a:lstStyle/>
          <a:p>
            <a:pPr marL="457197" indent="-457197">
              <a:lnSpc>
                <a:spcPct val="110000"/>
              </a:lnSpc>
              <a:buFont typeface="+mj-lt"/>
              <a:buAutoNum type="arabicPeriod"/>
            </a:pPr>
            <a:r>
              <a:rPr lang="ja-JP" altLang="en-US" sz="2400" dirty="0"/>
              <a:t>検診を受ける場所を決めます。</a:t>
            </a:r>
            <a:endParaRPr lang="en-US" altLang="ja-JP" dirty="0"/>
          </a:p>
          <a:p>
            <a:pPr marL="457197" indent="-457197">
              <a:lnSpc>
                <a:spcPct val="110000"/>
              </a:lnSpc>
              <a:buFont typeface="+mj-lt"/>
              <a:buAutoNum type="arabicPeriod"/>
            </a:pPr>
            <a:r>
              <a:rPr lang="ja-JP" altLang="en-US" sz="2400" dirty="0"/>
              <a:t>検査セットと問診票を取りに行きます。　　　　　　</a:t>
            </a:r>
            <a:r>
              <a:rPr lang="ja-JP" altLang="en-US" sz="1800" dirty="0"/>
              <a:t>（</a:t>
            </a:r>
            <a:r>
              <a:rPr lang="en-US" altLang="ja-JP" sz="1800" dirty="0"/>
              <a:t> ※</a:t>
            </a:r>
            <a:r>
              <a:rPr lang="ja-JP" altLang="en-US" sz="1800" dirty="0"/>
              <a:t>郵送される市町村もあります）</a:t>
            </a:r>
            <a:endParaRPr lang="en-US" altLang="ja-JP" sz="1800" dirty="0"/>
          </a:p>
          <a:p>
            <a:pPr marL="457197" indent="-457197">
              <a:lnSpc>
                <a:spcPct val="110000"/>
              </a:lnSpc>
              <a:buFont typeface="+mj-lt"/>
              <a:buAutoNum type="arabicPeriod"/>
            </a:pPr>
            <a:r>
              <a:rPr lang="ja-JP" altLang="en-US" sz="2400" dirty="0"/>
              <a:t>自宅で便を</a:t>
            </a:r>
            <a:r>
              <a:rPr lang="en-US" altLang="ja-JP" sz="2400" dirty="0"/>
              <a:t>2</a:t>
            </a:r>
            <a:r>
              <a:rPr lang="ja-JP" altLang="en-US" sz="2400" dirty="0"/>
              <a:t>日にわけて</a:t>
            </a:r>
            <a:r>
              <a:rPr lang="en-US" altLang="ja-JP" sz="2400" dirty="0"/>
              <a:t>2</a:t>
            </a:r>
            <a:r>
              <a:rPr lang="ja-JP" altLang="en-US" sz="2400" dirty="0"/>
              <a:t>回容器にとります。</a:t>
            </a:r>
            <a:endParaRPr lang="en-US" altLang="ja-JP" sz="2400" dirty="0"/>
          </a:p>
          <a:p>
            <a:pPr marL="457197" indent="-457197">
              <a:lnSpc>
                <a:spcPct val="110000"/>
              </a:lnSpc>
              <a:buFont typeface="+mj-lt"/>
              <a:buAutoNum type="arabicPeriod"/>
            </a:pPr>
            <a:r>
              <a:rPr lang="en-US" altLang="ja-JP" sz="2400" dirty="0"/>
              <a:t>2</a:t>
            </a:r>
            <a:r>
              <a:rPr lang="ja-JP" altLang="en-US" sz="2400" dirty="0"/>
              <a:t>本の容器を提出します。</a:t>
            </a:r>
            <a:endParaRPr lang="en-US" altLang="ja-JP" sz="2400" dirty="0"/>
          </a:p>
          <a:p>
            <a:pPr marL="457197" indent="-457197">
              <a:lnSpc>
                <a:spcPct val="110000"/>
              </a:lnSpc>
              <a:buFont typeface="+mj-lt"/>
              <a:buAutoNum type="arabicPeriod"/>
            </a:pPr>
            <a:r>
              <a:rPr lang="ja-JP" altLang="en-US" sz="2400" dirty="0"/>
              <a:t>検査結果が郵送されてきます。　　　　　　　　　</a:t>
            </a:r>
            <a:r>
              <a:rPr lang="ja-JP" altLang="en-US" sz="1800" dirty="0"/>
              <a:t>（</a:t>
            </a:r>
            <a:r>
              <a:rPr lang="en-US" altLang="ja-JP" sz="1800" dirty="0"/>
              <a:t> ※</a:t>
            </a:r>
            <a:r>
              <a:rPr lang="ja-JP" altLang="en-US" sz="1800" dirty="0"/>
              <a:t>クリニックに聞きに行く場合もあります）</a:t>
            </a:r>
            <a:endParaRPr lang="en-US" altLang="ja-JP" sz="2400" dirty="0"/>
          </a:p>
          <a:p>
            <a:pPr marL="341313" lvl="1" indent="0">
              <a:lnSpc>
                <a:spcPct val="110000"/>
              </a:lnSpc>
              <a:buNone/>
            </a:pPr>
            <a:r>
              <a:rPr kumimoji="1" lang="ja-JP" altLang="en-US" dirty="0"/>
              <a:t>　  </a:t>
            </a:r>
            <a:r>
              <a:rPr kumimoji="1" lang="ja-JP" altLang="en-US" u="sng" dirty="0"/>
              <a:t>精密検査が必要と言われた場合は、詳しい検査（大腸カメラ検査）</a:t>
            </a:r>
            <a:r>
              <a:rPr kumimoji="1" lang="en-US" altLang="ja-JP" dirty="0"/>
              <a:t>	</a:t>
            </a:r>
            <a:r>
              <a:rPr kumimoji="1" lang="ja-JP" altLang="en-US" u="sng" dirty="0"/>
              <a:t>を必ず受けましょう。</a:t>
            </a:r>
            <a:r>
              <a:rPr kumimoji="1" lang="en-US" altLang="ja-JP" u="sng" dirty="0"/>
              <a:t> </a:t>
            </a:r>
            <a:r>
              <a:rPr kumimoji="1" lang="ja-JP" altLang="en-US" u="sng" dirty="0"/>
              <a:t>心配や不安があれば</a:t>
            </a:r>
            <a:r>
              <a:rPr lang="ja-JP" altLang="en-US" u="sng" dirty="0"/>
              <a:t>ご相談ください。</a:t>
            </a:r>
            <a:endParaRPr kumimoji="1" lang="en-US" altLang="ja-JP" u="sng" dirty="0"/>
          </a:p>
          <a:p>
            <a:pPr marL="341313" lvl="1" indent="0">
              <a:lnSpc>
                <a:spcPct val="110000"/>
              </a:lnSpc>
              <a:buNone/>
            </a:pPr>
            <a:endParaRPr kumimoji="1" lang="ja-JP" altLang="en-US" dirty="0"/>
          </a:p>
        </p:txBody>
      </p:sp>
      <p:sp>
        <p:nvSpPr>
          <p:cNvPr id="9" name="吹き出し: 円形 8">
            <a:extLst>
              <a:ext uri="{FF2B5EF4-FFF2-40B4-BE49-F238E27FC236}">
                <a16:creationId xmlns:a16="http://schemas.microsoft.com/office/drawing/2014/main" id="{E181D8CA-28A6-4243-B787-871E77360F4F}"/>
              </a:ext>
            </a:extLst>
          </p:cNvPr>
          <p:cNvSpPr/>
          <p:nvPr/>
        </p:nvSpPr>
        <p:spPr>
          <a:xfrm>
            <a:off x="6844937" y="412955"/>
            <a:ext cx="2299065" cy="1383173"/>
          </a:xfrm>
          <a:prstGeom prst="wedgeEllipseCallout">
            <a:avLst>
              <a:gd name="adj1" fmla="val -70183"/>
              <a:gd name="adj2" fmla="val 3131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11" dirty="0"/>
              <a:t>あとでぜひ一緒に相談しましょう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EE32FAE-CE7C-4261-A69A-71EADA01F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092" y="5023834"/>
            <a:ext cx="6030596" cy="170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63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DD8277-1FEC-478A-AE74-3D030B71E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大腸がん検診を受けましょう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32D993-B6D2-4471-A8EB-DF4B265A0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/>
              <a:t>あなたが行きやすい検診施設を一緒にお探しします</a:t>
            </a:r>
          </a:p>
          <a:p>
            <a:r>
              <a:rPr kumimoji="1" lang="ja-JP" altLang="en-US" sz="2400" dirty="0"/>
              <a:t>（対象なら）無料券の手続き方法をご案内します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A94694-11E4-4D9F-8FB8-BD172196F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8323-767D-4299-876B-ABE842D81FAB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0E8514F-5CD1-4454-A6C0-E161DD588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291" y="4136134"/>
            <a:ext cx="1207460" cy="169123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495ABF0-6355-40DA-B9CA-0DBCF533F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075" y="4136134"/>
            <a:ext cx="1207461" cy="1708014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DD52573-D8FA-4994-9D7B-211C45926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860" y="4136134"/>
            <a:ext cx="1216252" cy="1708015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8BAD117-E3D1-4FAA-BBA0-9773C413BB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8437" y="4136134"/>
            <a:ext cx="1216253" cy="166391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531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3401DC-8E87-42E3-A9F4-B5A50F0CD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受診しやすい検診施設はどこでしょうか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4A5519-5277-4DD1-804B-F5BF9DCD8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197" indent="-457197">
              <a:lnSpc>
                <a:spcPct val="110000"/>
              </a:lnSpc>
              <a:buFont typeface="+mj-lt"/>
              <a:buAutoNum type="arabicPeriod"/>
            </a:pPr>
            <a:r>
              <a:rPr lang="ja-JP" altLang="en-US" sz="2400" dirty="0"/>
              <a:t>かかりつけの内科や外科はありますか？</a:t>
            </a:r>
            <a:endParaRPr lang="en-US" altLang="ja-JP" sz="2400" dirty="0"/>
          </a:p>
          <a:p>
            <a:pPr lvl="1">
              <a:lnSpc>
                <a:spcPct val="110000"/>
              </a:lnSpc>
            </a:pPr>
            <a:r>
              <a:rPr lang="ja-JP" altLang="en-US" sz="2099" dirty="0"/>
              <a:t>かかりつけ医でできるかどうか、お調べします</a:t>
            </a:r>
            <a:endParaRPr lang="en-US" altLang="ja-JP" sz="2099" dirty="0"/>
          </a:p>
          <a:p>
            <a:pPr marL="342898" lvl="1" indent="0">
              <a:lnSpc>
                <a:spcPct val="110000"/>
              </a:lnSpc>
              <a:buNone/>
            </a:pPr>
            <a:endParaRPr lang="en-US" altLang="ja-JP" sz="2099" dirty="0"/>
          </a:p>
          <a:p>
            <a:pPr marL="457197" indent="-457197">
              <a:lnSpc>
                <a:spcPct val="110000"/>
              </a:lnSpc>
              <a:buFont typeface="+mj-lt"/>
              <a:buAutoNum type="arabicPeriod"/>
            </a:pPr>
            <a:r>
              <a:rPr lang="ja-JP" altLang="en-US" sz="2400" dirty="0"/>
              <a:t>受診しやすい方法を一緒に決めましょう</a:t>
            </a:r>
            <a:endParaRPr lang="en-US" altLang="ja-JP" sz="2400" dirty="0"/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p"/>
            </a:pPr>
            <a:r>
              <a:rPr lang="ja-JP" altLang="en-US" sz="2099" u="sng" dirty="0"/>
              <a:t>個別検診（医療機関を予約して受ける）</a:t>
            </a:r>
            <a:endParaRPr lang="en-US" altLang="ja-JP" sz="2099" u="sng" dirty="0"/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ja-JP" altLang="en-US" sz="1799" dirty="0"/>
              <a:t>自分の都合がよい時期に予約することができます</a:t>
            </a:r>
            <a:endParaRPr lang="en-US" altLang="ja-JP" sz="1799" dirty="0"/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p"/>
            </a:pPr>
            <a:r>
              <a:rPr lang="ja-JP" altLang="en-US" sz="2099" u="sng" dirty="0"/>
              <a:t>集団検診（地域の保健センターや公民館で受ける）</a:t>
            </a:r>
            <a:endParaRPr lang="en-US" altLang="ja-JP" sz="2099" u="sng" dirty="0"/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ja-JP" altLang="en-US" sz="1799" dirty="0"/>
              <a:t>日にちが限られていますが、家から近い場所もあります</a:t>
            </a:r>
            <a:endParaRPr lang="en-US" altLang="ja-JP" sz="1799" dirty="0"/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p"/>
            </a:pPr>
            <a:endParaRPr lang="en-US" altLang="ja-JP" sz="2099" dirty="0"/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p"/>
            </a:pPr>
            <a:r>
              <a:rPr lang="ja-JP" altLang="en-US" sz="2099" u="sng" dirty="0"/>
              <a:t>郵送検診（郵送で便潜血検査を提出する）　</a:t>
            </a:r>
            <a:endParaRPr lang="en-US" altLang="ja-JP" sz="2099" u="sng" dirty="0"/>
          </a:p>
          <a:p>
            <a:pPr marL="342896" lvl="1" indent="0">
              <a:lnSpc>
                <a:spcPct val="110000"/>
              </a:lnSpc>
              <a:buNone/>
            </a:pPr>
            <a:r>
              <a:rPr lang="ja-JP" altLang="en-US" sz="2099" dirty="0"/>
              <a:t>　</a:t>
            </a:r>
            <a:r>
              <a:rPr lang="en-US" altLang="ja-JP" dirty="0"/>
              <a:t>※</a:t>
            </a:r>
            <a:r>
              <a:rPr lang="ja-JP" altLang="en-US" dirty="0"/>
              <a:t>実施している市町村は限られます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B37C2B3-AEB6-4F72-8F11-3CFBA78CA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8323-767D-4299-876B-ABE842D81FA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6472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F0E73E-9AD5-45C6-AAB5-A66060BD1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2C59F7-9330-4CD0-A7DB-5ACCB98D7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ea"/>
              <a:buAutoNum type="circleNumDbPlain"/>
            </a:pPr>
            <a:r>
              <a:rPr lang="ja-JP" altLang="en-US" dirty="0"/>
              <a:t>受診予定の</a:t>
            </a:r>
            <a:r>
              <a:rPr kumimoji="1" lang="ja-JP" altLang="en-US" dirty="0"/>
              <a:t>医療機関</a:t>
            </a:r>
            <a:endParaRPr kumimoji="1" lang="en-US" altLang="ja-JP" dirty="0"/>
          </a:p>
          <a:p>
            <a:pPr marL="685794" lvl="2" indent="0">
              <a:buNone/>
            </a:pPr>
            <a:r>
              <a:rPr lang="ja-JP" altLang="en-US" dirty="0"/>
              <a:t>　　　　　　　　　　　　　　　　</a:t>
            </a:r>
            <a:r>
              <a:rPr lang="ja-JP" altLang="en-US" u="sng" dirty="0"/>
              <a:t>　　</a:t>
            </a:r>
            <a:endParaRPr lang="en-US" altLang="ja-JP" dirty="0"/>
          </a:p>
          <a:p>
            <a:pPr marL="457200" indent="-457200">
              <a:buFont typeface="+mj-ea"/>
              <a:buAutoNum type="circleNumDbPlain"/>
            </a:pPr>
            <a:endParaRPr kumimoji="1" lang="en-US" altLang="ja-JP" dirty="0"/>
          </a:p>
          <a:p>
            <a:pPr marL="457200" indent="-457200">
              <a:buFont typeface="+mj-ea"/>
              <a:buAutoNum type="circleNumDbPlain"/>
            </a:pPr>
            <a:r>
              <a:rPr kumimoji="1" lang="ja-JP" altLang="en-US" dirty="0"/>
              <a:t>医療機関へ電話してがん検診の予約をします</a:t>
            </a:r>
            <a:endParaRPr kumimoji="1" lang="en-US" altLang="ja-JP" dirty="0"/>
          </a:p>
          <a:p>
            <a:pPr lvl="1">
              <a:buFont typeface="Wingdings" panose="05000000000000000000" pitchFamily="2" charset="2"/>
              <a:buChar char="p"/>
            </a:pPr>
            <a:r>
              <a:rPr kumimoji="1" lang="ja-JP" altLang="en-US" dirty="0"/>
              <a:t>いつ頃受けるか決めておきましょう</a:t>
            </a:r>
            <a:endParaRPr kumimoji="1" lang="en-US" altLang="ja-JP" dirty="0"/>
          </a:p>
          <a:p>
            <a:pPr marL="457200" indent="-457200">
              <a:buFont typeface="+mj-ea"/>
              <a:buAutoNum type="circleNumDbPlain"/>
            </a:pPr>
            <a:endParaRPr lang="en-US" altLang="ja-JP" dirty="0"/>
          </a:p>
          <a:p>
            <a:pPr marL="457200" indent="-457200">
              <a:buFont typeface="+mj-ea"/>
              <a:buAutoNum type="circleNumDbPlain"/>
            </a:pPr>
            <a:endParaRPr lang="en-US" altLang="ja-JP" dirty="0"/>
          </a:p>
          <a:p>
            <a:pPr marL="457200" indent="-457200">
              <a:buFont typeface="+mj-ea"/>
              <a:buAutoNum type="circleNumDbPlain"/>
            </a:pPr>
            <a:r>
              <a:rPr lang="ja-JP" altLang="en-US" dirty="0"/>
              <a:t>受診する時に必要なものを確認しておきましょう</a:t>
            </a:r>
            <a:endParaRPr lang="en-US" altLang="ja-JP" dirty="0"/>
          </a:p>
          <a:p>
            <a:pPr lvl="1">
              <a:buFont typeface="Wingdings" panose="05000000000000000000" pitchFamily="2" charset="2"/>
              <a:buChar char="p"/>
            </a:pPr>
            <a:r>
              <a:rPr kumimoji="1" lang="ja-JP" altLang="en-US" dirty="0"/>
              <a:t>健康保険証などの本人確認用書類</a:t>
            </a:r>
            <a:endParaRPr kumimoji="1" lang="en-US" altLang="ja-JP" dirty="0"/>
          </a:p>
          <a:p>
            <a:pPr lvl="1">
              <a:buFont typeface="Wingdings" panose="05000000000000000000" pitchFamily="2" charset="2"/>
              <a:buChar char="p"/>
            </a:pPr>
            <a:r>
              <a:rPr kumimoji="1" lang="ja-JP" altLang="en-US" dirty="0"/>
              <a:t>（必要な市町村は）受診券</a:t>
            </a:r>
            <a:endParaRPr kumimoji="1" lang="en-US" altLang="ja-JP" dirty="0"/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dirty="0"/>
              <a:t>（対象なら）無料券</a:t>
            </a:r>
            <a:endParaRPr lang="en-US" altLang="ja-JP" dirty="0"/>
          </a:p>
          <a:p>
            <a:pPr marL="457200" indent="-457200">
              <a:buFont typeface="+mj-ea"/>
              <a:buAutoNum type="circleNumDbPlain"/>
            </a:pPr>
            <a:endParaRPr kumimoji="1" lang="en-US" altLang="ja-JP" dirty="0"/>
          </a:p>
          <a:p>
            <a:pPr marL="457200" indent="-457200">
              <a:buFont typeface="+mj-ea"/>
              <a:buAutoNum type="circleNumDbPlain"/>
            </a:pPr>
            <a:r>
              <a:rPr kumimoji="1" lang="ja-JP" altLang="en-US" dirty="0"/>
              <a:t>結果が届いたら、ぜひ教えて下さい。不安なことがあれば、当院でもお話をうかがいます。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52D01D-1155-4D8A-AD8A-7898CCF38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8323-767D-4299-876B-ABE842D81FAB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77D3560-36E7-428C-B642-8C12D54F72AA}"/>
              </a:ext>
            </a:extLst>
          </p:cNvPr>
          <p:cNvSpPr/>
          <p:nvPr/>
        </p:nvSpPr>
        <p:spPr>
          <a:xfrm>
            <a:off x="0" y="0"/>
            <a:ext cx="9144000" cy="10351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　いつ受診するか決めましょう</a:t>
            </a:r>
            <a:r>
              <a:rPr kumimoji="1"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（個別検診の方）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8BC6D298-DC17-4A76-98F2-54EE33CE52C8}"/>
              </a:ext>
            </a:extLst>
          </p:cNvPr>
          <p:cNvCxnSpPr>
            <a:cxnSpLocks/>
          </p:cNvCxnSpPr>
          <p:nvPr/>
        </p:nvCxnSpPr>
        <p:spPr>
          <a:xfrm>
            <a:off x="2225615" y="2165230"/>
            <a:ext cx="61592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17481C2-FDAE-44BA-8E3B-A209A7ADD998}"/>
              </a:ext>
            </a:extLst>
          </p:cNvPr>
          <p:cNvSpPr txBox="1"/>
          <p:nvPr/>
        </p:nvSpPr>
        <p:spPr>
          <a:xfrm>
            <a:off x="5309557" y="1831952"/>
            <a:ext cx="1272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電話番号：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815149D2-01A0-4BAA-B766-27424B6FEC23}"/>
              </a:ext>
            </a:extLst>
          </p:cNvPr>
          <p:cNvCxnSpPr>
            <a:cxnSpLocks/>
          </p:cNvCxnSpPr>
          <p:nvPr/>
        </p:nvCxnSpPr>
        <p:spPr>
          <a:xfrm>
            <a:off x="2283124" y="3628845"/>
            <a:ext cx="61592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06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1127</TotalTime>
  <Words>1052</Words>
  <Application>Microsoft Office PowerPoint</Application>
  <PresentationFormat>画面に合わせる (4:3)</PresentationFormat>
  <Paragraphs>153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9" baseType="lpstr">
      <vt:lpstr>游ゴシック</vt:lpstr>
      <vt:lpstr>游ゴシック Light</vt:lpstr>
      <vt:lpstr>Arial</vt:lpstr>
      <vt:lpstr>Calibri</vt:lpstr>
      <vt:lpstr>Wingdings</vt:lpstr>
      <vt:lpstr>Office テーマ</vt:lpstr>
      <vt:lpstr>いま、がんは治る時代になってきています</vt:lpstr>
      <vt:lpstr>がんは早期発見がとても大事です</vt:lpstr>
      <vt:lpstr>大腸がん検診を受けましょう</vt:lpstr>
      <vt:lpstr>大腸がん検診は、自宅でできる便検査です</vt:lpstr>
      <vt:lpstr>市町村の補助で安い料金で受けられます！</vt:lpstr>
      <vt:lpstr>大腸がん検診の受けかた</vt:lpstr>
      <vt:lpstr>大腸がん検診を受けましょう</vt:lpstr>
      <vt:lpstr>受診しやすい検診施設はどこでしょうか</vt:lpstr>
      <vt:lpstr>PowerPoint プレゼンテーション</vt:lpstr>
      <vt:lpstr>PowerPoint プレゼンテーション</vt:lpstr>
      <vt:lpstr>PowerPoint プレゼンテーション</vt:lpstr>
      <vt:lpstr>（対象なら）無料券を受け取りましょう</vt:lpstr>
      <vt:lpstr>その他のがん検診もぜひ受けましょう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INTEL NUC</dc:creator>
  <cp:lastModifiedBy>藤原 雅樹</cp:lastModifiedBy>
  <cp:revision>71</cp:revision>
  <cp:lastPrinted>2018-07-27T07:56:58Z</cp:lastPrinted>
  <dcterms:created xsi:type="dcterms:W3CDTF">2018-06-01T04:58:01Z</dcterms:created>
  <dcterms:modified xsi:type="dcterms:W3CDTF">2022-05-13T05:17:11Z</dcterms:modified>
</cp:coreProperties>
</file>