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9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1A1248-9E45-42AB-8D56-E83957464EF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CE21FA71-8C3B-4014-B8EA-8955F975A8B8}">
      <dgm:prSet phldrT="[テキスト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</a:rPr>
            <a:t>大腸がん検診</a:t>
          </a:r>
        </a:p>
      </dgm:t>
    </dgm:pt>
    <dgm:pt modelId="{6DDC3513-02D5-40C7-BA9A-37CBF08C74DE}" type="parTrans" cxnId="{5BC3FB1E-B0E5-4A20-9C62-9B603227A261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1A39972-2011-41BD-9F06-40F62FF70064}" type="sibTrans" cxnId="{5BC3FB1E-B0E5-4A20-9C62-9B603227A261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647443C3-A93C-4F26-9DDE-74EB79A63D73}">
      <dgm:prSet phldrT="[テキスト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kumimoji="1" lang="en-US" altLang="ja-JP" sz="1200" b="1" dirty="0">
              <a:solidFill>
                <a:schemeClr val="tx1">
                  <a:lumMod val="85000"/>
                  <a:lumOff val="15000"/>
                </a:schemeClr>
              </a:solidFill>
            </a:rPr>
            <a:t>40</a:t>
          </a:r>
          <a:r>
            <a: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</a:rPr>
            <a:t>歳以上の方、毎年受けましょう</a:t>
          </a:r>
        </a:p>
      </dgm:t>
    </dgm:pt>
    <dgm:pt modelId="{D0801654-7BEB-4AED-8DA6-94DBFE4FE6C3}" type="parTrans" cxnId="{9E22877F-9FF5-472D-A148-6EC60398378D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F54F0F0D-B8F5-46F1-9434-7ACA69143F68}" type="sibTrans" cxnId="{9E22877F-9FF5-472D-A148-6EC60398378D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FAE97916-304A-490B-999A-4D334D8499BD}">
      <dgm:prSet phldrT="[テキスト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</a:rPr>
            <a:t>胸のレントゲン検査</a:t>
          </a:r>
        </a:p>
      </dgm:t>
    </dgm:pt>
    <dgm:pt modelId="{6C907459-F328-46F2-858B-45AD67B4FC57}" type="parTrans" cxnId="{6F816BC2-C94D-4FEF-9927-E620CDF88220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F3AE1368-5972-4D3A-86AF-25D5B099C0E2}" type="sibTrans" cxnId="{6F816BC2-C94D-4FEF-9927-E620CDF88220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36D0A613-4D82-4280-BB69-F59A590FB48A}">
      <dgm:prSet phldrT="[テキスト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</a:rPr>
            <a:t>胃がん検診</a:t>
          </a:r>
        </a:p>
      </dgm:t>
    </dgm:pt>
    <dgm:pt modelId="{2EBCEEC7-5B7A-40D0-81F4-058C40BDF6D1}" type="parTrans" cxnId="{033A3EA9-D926-4EAD-B9A7-D593E29587E2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11B39BB-93E1-44CF-B115-CFC105C7F0E4}" type="sibTrans" cxnId="{033A3EA9-D926-4EAD-B9A7-D593E29587E2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27089D8D-1D2E-4AA3-AA2C-5BB1514352EE}">
      <dgm:prSet phldrT="[テキスト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kumimoji="1" lang="en-US" altLang="ja-JP" sz="1200" b="1" dirty="0">
              <a:solidFill>
                <a:schemeClr val="tx1">
                  <a:lumMod val="85000"/>
                  <a:lumOff val="15000"/>
                </a:schemeClr>
              </a:solidFill>
            </a:rPr>
            <a:t>50</a:t>
          </a:r>
          <a:r>
            <a: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</a:rPr>
            <a:t>歳以上の方、</a:t>
          </a:r>
          <a:r>
            <a:rPr kumimoji="1" lang="en-US" altLang="ja-JP" sz="1200" b="1" dirty="0">
              <a:solidFill>
                <a:schemeClr val="tx1">
                  <a:lumMod val="85000"/>
                  <a:lumOff val="15000"/>
                </a:schemeClr>
              </a:solidFill>
            </a:rPr>
            <a:t>2</a:t>
          </a:r>
          <a:r>
            <a: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</a:rPr>
            <a:t>年に</a:t>
          </a:r>
          <a:r>
            <a:rPr kumimoji="1" lang="en-US" altLang="ja-JP" sz="1200" b="1" dirty="0">
              <a:solidFill>
                <a:schemeClr val="tx1">
                  <a:lumMod val="85000"/>
                  <a:lumOff val="15000"/>
                </a:schemeClr>
              </a:solidFill>
            </a:rPr>
            <a:t>1</a:t>
          </a:r>
          <a:r>
            <a: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</a:rPr>
            <a:t>回受けましょう</a:t>
          </a:r>
        </a:p>
      </dgm:t>
    </dgm:pt>
    <dgm:pt modelId="{2E079F29-4384-4161-811D-A445961283DC}" type="parTrans" cxnId="{2D8B55C7-5A81-49D6-B2EA-08C08B2F8947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06FFAD7-813E-43C2-B352-17FB1ACAE47C}" type="sibTrans" cxnId="{2D8B55C7-5A81-49D6-B2EA-08C08B2F8947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05B7CF6C-1220-4821-BAF2-1A322F4ECEAC}">
      <dgm:prSet phldrT="[テキスト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</a:rPr>
            <a:t>胃カメラ、または胃バリウム検査</a:t>
          </a:r>
        </a:p>
      </dgm:t>
    </dgm:pt>
    <dgm:pt modelId="{72036F08-FE49-4177-98D1-8ACF95EDEBD6}" type="parTrans" cxnId="{8032CAFF-0280-4DF2-A7D7-EFF78E6266C8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C840682A-92C9-466F-85E4-5D1B3067179F}" type="sibTrans" cxnId="{8032CAFF-0280-4DF2-A7D7-EFF78E6266C8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8DBB4DFF-816A-4BBB-9CDA-181296D0B8D2}">
      <dgm:prSet phldrT="[テキスト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kumimoji="1" lang="en-US" altLang="ja-JP" sz="1200" b="1" dirty="0">
              <a:solidFill>
                <a:schemeClr val="tx1">
                  <a:lumMod val="85000"/>
                  <a:lumOff val="15000"/>
                </a:schemeClr>
              </a:solidFill>
            </a:rPr>
            <a:t>20</a:t>
          </a:r>
          <a:r>
            <a: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</a:rPr>
            <a:t>歳以上の方、</a:t>
          </a:r>
          <a:r>
            <a:rPr kumimoji="1" lang="en-US" altLang="ja-JP" sz="1200" b="1" dirty="0">
              <a:solidFill>
                <a:schemeClr val="tx1">
                  <a:lumMod val="85000"/>
                  <a:lumOff val="15000"/>
                </a:schemeClr>
              </a:solidFill>
            </a:rPr>
            <a:t>2</a:t>
          </a:r>
          <a:r>
            <a: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</a:rPr>
            <a:t>年に</a:t>
          </a:r>
          <a:r>
            <a:rPr kumimoji="1" lang="en-US" altLang="ja-JP" sz="1200" b="1" dirty="0">
              <a:solidFill>
                <a:schemeClr val="tx1">
                  <a:lumMod val="85000"/>
                  <a:lumOff val="15000"/>
                </a:schemeClr>
              </a:solidFill>
            </a:rPr>
            <a:t>1</a:t>
          </a:r>
          <a:r>
            <a: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</a:rPr>
            <a:t>回受けましょう</a:t>
          </a:r>
        </a:p>
      </dgm:t>
    </dgm:pt>
    <dgm:pt modelId="{01E241FF-E412-4D13-A3C2-3A02734B1670}" type="parTrans" cxnId="{9B30C140-DCFF-4331-8E63-58A771122BA6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C678423B-44F5-4A43-B1C3-52E334268761}" type="sibTrans" cxnId="{9B30C140-DCFF-4331-8E63-58A771122BA6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E69B12E-580F-47CE-88BD-1E364065CA82}">
      <dgm:prSet phldrT="[テキスト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</a:rPr>
            <a:t>子宮細胞診検査</a:t>
          </a:r>
        </a:p>
      </dgm:t>
    </dgm:pt>
    <dgm:pt modelId="{B524E40E-6977-4024-8358-0054CF880471}" type="parTrans" cxnId="{D4E0BF92-1AAF-47F9-A203-D2AE048713C9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FBE7CF94-9192-4759-92EB-64526D45836C}" type="sibTrans" cxnId="{D4E0BF92-1AAF-47F9-A203-D2AE048713C9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65054FCA-C878-417E-8F10-F7920933869E}">
      <dgm:prSet phldrT="[テキスト]" custT="1"/>
      <dgm:spPr>
        <a:solidFill>
          <a:schemeClr val="accent2">
            <a:lumMod val="40000"/>
            <a:lumOff val="60000"/>
          </a:schemeClr>
        </a:solidFill>
      </dgm:spPr>
      <dgm:t>
        <a:bodyPr anchor="b"/>
        <a:lstStyle/>
        <a:p>
          <a:pPr>
            <a:lnSpc>
              <a:spcPct val="50000"/>
            </a:lnSpc>
          </a:pPr>
          <a:r>
            <a: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</a:rPr>
            <a:t>子宮頸</a:t>
          </a:r>
          <a:endParaRPr kumimoji="1" lang="en-US" altLang="ja-JP" sz="1600" b="1" dirty="0">
            <a:solidFill>
              <a:schemeClr val="tx1">
                <a:lumMod val="85000"/>
                <a:lumOff val="15000"/>
              </a:schemeClr>
            </a:solidFill>
          </a:endParaRPr>
        </a:p>
        <a:p>
          <a:pPr>
            <a:lnSpc>
              <a:spcPct val="50000"/>
            </a:lnSpc>
          </a:pPr>
          <a:r>
            <a: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</a:rPr>
            <a:t>がん検診</a:t>
          </a:r>
        </a:p>
      </dgm:t>
    </dgm:pt>
    <dgm:pt modelId="{2E3D30E2-5F1F-4A1A-B539-0478B728FB62}" type="parTrans" cxnId="{C257537D-5440-486B-86AF-C7F95281EFB0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1460535-DC8F-4EA5-827E-DE41BAD5C2C3}" type="sibTrans" cxnId="{C257537D-5440-486B-86AF-C7F95281EFB0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CA09774-C548-4BF7-AF32-41414A07027B}">
      <dgm:prSet phldrT="[テキスト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</a:rPr>
            <a:t>肺がん検診</a:t>
          </a:r>
        </a:p>
      </dgm:t>
    </dgm:pt>
    <dgm:pt modelId="{20543392-322A-4718-A1EC-1A5749212429}" type="parTrans" cxnId="{C00D5254-E25E-4FEA-B0AB-2F259E47FF6A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60A2ADA6-08D0-463B-89FA-624B31BAE0E8}" type="sibTrans" cxnId="{C00D5254-E25E-4FEA-B0AB-2F259E47FF6A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C95B15B1-23D3-4E0F-AE89-B2CA3FE26603}">
      <dgm:prSet phldrT="[テキスト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kumimoji="1" lang="en-US" altLang="ja-JP" sz="1200" b="1" dirty="0">
              <a:solidFill>
                <a:schemeClr val="tx1">
                  <a:lumMod val="85000"/>
                  <a:lumOff val="15000"/>
                </a:schemeClr>
              </a:solidFill>
            </a:rPr>
            <a:t>40</a:t>
          </a:r>
          <a:r>
            <a: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</a:rPr>
            <a:t>歳以上の方、毎年受けましょう</a:t>
          </a:r>
        </a:p>
      </dgm:t>
    </dgm:pt>
    <dgm:pt modelId="{46881A6C-8D72-407E-A11F-47C117012055}" type="parTrans" cxnId="{05E2FD2D-F5DD-47D7-A5BC-B203590D74F6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E5ABBA7F-F3D5-4DDE-94D2-719766F44062}" type="sibTrans" cxnId="{05E2FD2D-F5DD-47D7-A5BC-B203590D74F6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C24652A-9A2D-47BD-A0A7-7BE1816DE199}">
      <dgm:prSet phldrT="[テキスト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</a:rPr>
            <a:t>便潜血検査</a:t>
          </a:r>
        </a:p>
      </dgm:t>
    </dgm:pt>
    <dgm:pt modelId="{3E17AD26-564F-4697-BBC9-C7B73D964F8E}" type="parTrans" cxnId="{76FEE6BB-A9C2-455E-AC82-B2E57E127946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27A381A-3319-416F-B577-5FF8E5FC1819}" type="sibTrans" cxnId="{76FEE6BB-A9C2-455E-AC82-B2E57E127946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A97CFFE-800E-44EE-8006-B96A506C3FBC}">
      <dgm:prSet phldrT="[テキスト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</a:rPr>
            <a:t>乳がん検診</a:t>
          </a:r>
        </a:p>
      </dgm:t>
    </dgm:pt>
    <dgm:pt modelId="{BB63F1DB-9D20-4357-A2B1-75A7B5D90FEF}" type="parTrans" cxnId="{A4E9F86E-9224-4D93-8996-FD3AB8B8C69D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59E737C4-747F-4908-A551-2D26646A6356}" type="sibTrans" cxnId="{A4E9F86E-9224-4D93-8996-FD3AB8B8C69D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A2582E04-59AC-43DB-8C8D-A8517E0A5B19}">
      <dgm:prSet phldrT="[テキスト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kumimoji="1" lang="en-US" altLang="ja-JP" sz="1200" b="1" dirty="0">
              <a:solidFill>
                <a:schemeClr val="tx1">
                  <a:lumMod val="85000"/>
                  <a:lumOff val="15000"/>
                </a:schemeClr>
              </a:solidFill>
            </a:rPr>
            <a:t>40</a:t>
          </a:r>
          <a:r>
            <a: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</a:rPr>
            <a:t>歳以上の方、</a:t>
          </a:r>
          <a:r>
            <a:rPr kumimoji="1" lang="en-US" altLang="ja-JP" sz="1200" b="1" dirty="0">
              <a:solidFill>
                <a:schemeClr val="tx1">
                  <a:lumMod val="85000"/>
                  <a:lumOff val="15000"/>
                </a:schemeClr>
              </a:solidFill>
            </a:rPr>
            <a:t>2</a:t>
          </a:r>
          <a:r>
            <a: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</a:rPr>
            <a:t>年に</a:t>
          </a:r>
          <a:r>
            <a:rPr kumimoji="1" lang="en-US" altLang="ja-JP" sz="1200" b="1" dirty="0">
              <a:solidFill>
                <a:schemeClr val="tx1">
                  <a:lumMod val="85000"/>
                  <a:lumOff val="15000"/>
                </a:schemeClr>
              </a:solidFill>
            </a:rPr>
            <a:t>1</a:t>
          </a:r>
          <a:r>
            <a: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</a:rPr>
            <a:t>回受けましょう</a:t>
          </a:r>
        </a:p>
      </dgm:t>
    </dgm:pt>
    <dgm:pt modelId="{E26455F7-1590-4382-9430-BA0D5E7EC4A4}" type="parTrans" cxnId="{2BEF2E3D-09F9-46DF-A60E-905C2A5E7F7D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1F8E5C0F-36D0-4FCA-B58D-B3EC8543C3F8}" type="sibTrans" cxnId="{2BEF2E3D-09F9-46DF-A60E-905C2A5E7F7D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A09F06E-5373-417F-B11F-FC4C7D8CB273}">
      <dgm:prSet phldrT="[テキスト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</a:rPr>
            <a:t>マンモグラフィ検査</a:t>
          </a:r>
        </a:p>
      </dgm:t>
    </dgm:pt>
    <dgm:pt modelId="{E57893B5-5D6A-4BF0-9499-609926F6FF81}" type="parTrans" cxnId="{117E4EC6-1381-4296-8682-BD26D2BA8C89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DB82B28-8F9A-4EBE-A0E5-2A190436E140}" type="sibTrans" cxnId="{117E4EC6-1381-4296-8682-BD26D2BA8C89}">
      <dgm:prSet/>
      <dgm:spPr/>
      <dgm:t>
        <a:bodyPr/>
        <a:lstStyle/>
        <a:p>
          <a:endParaRPr kumimoji="1" lang="ja-JP" altLang="en-US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215B6B80-3AA2-4F44-9922-3EFEC53886D8}" type="pres">
      <dgm:prSet presAssocID="{EC1A1248-9E45-42AB-8D56-E83957464EFF}" presName="Name0" presStyleCnt="0">
        <dgm:presLayoutVars>
          <dgm:dir/>
          <dgm:animLvl val="lvl"/>
          <dgm:resizeHandles val="exact"/>
        </dgm:presLayoutVars>
      </dgm:prSet>
      <dgm:spPr/>
    </dgm:pt>
    <dgm:pt modelId="{A0CFF8B3-A78B-4E7D-8CEE-299E2369C49B}" type="pres">
      <dgm:prSet presAssocID="{CE21FA71-8C3B-4014-B8EA-8955F975A8B8}" presName="linNode" presStyleCnt="0"/>
      <dgm:spPr/>
    </dgm:pt>
    <dgm:pt modelId="{242C3120-7E5F-4C03-A65B-6A3B36852DD1}" type="pres">
      <dgm:prSet presAssocID="{CE21FA71-8C3B-4014-B8EA-8955F975A8B8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226414FF-1B89-4315-9330-24EEFBE3205D}" type="pres">
      <dgm:prSet presAssocID="{CE21FA71-8C3B-4014-B8EA-8955F975A8B8}" presName="descendantText" presStyleLbl="alignAccFollowNode1" presStyleIdx="0" presStyleCnt="5">
        <dgm:presLayoutVars>
          <dgm:bulletEnabled val="1"/>
        </dgm:presLayoutVars>
      </dgm:prSet>
      <dgm:spPr/>
    </dgm:pt>
    <dgm:pt modelId="{53226D89-EBB0-412D-A5EE-8CD6223B08E3}" type="pres">
      <dgm:prSet presAssocID="{41A39972-2011-41BD-9F06-40F62FF70064}" presName="sp" presStyleCnt="0"/>
      <dgm:spPr/>
    </dgm:pt>
    <dgm:pt modelId="{8DB74B83-63F6-4A49-8DB5-50D421338199}" type="pres">
      <dgm:prSet presAssocID="{DCA09774-C548-4BF7-AF32-41414A07027B}" presName="linNode" presStyleCnt="0"/>
      <dgm:spPr/>
    </dgm:pt>
    <dgm:pt modelId="{DACAD4A3-DE22-44DA-B6BE-8C4AD5894D2A}" type="pres">
      <dgm:prSet presAssocID="{DCA09774-C548-4BF7-AF32-41414A07027B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053163EB-10AF-4594-94A4-9A4EAEDC76DF}" type="pres">
      <dgm:prSet presAssocID="{DCA09774-C548-4BF7-AF32-41414A07027B}" presName="descendantText" presStyleLbl="alignAccFollowNode1" presStyleIdx="1" presStyleCnt="5">
        <dgm:presLayoutVars>
          <dgm:bulletEnabled val="1"/>
        </dgm:presLayoutVars>
      </dgm:prSet>
      <dgm:spPr/>
    </dgm:pt>
    <dgm:pt modelId="{B486FD3D-06BA-4A80-9FED-093E8732512B}" type="pres">
      <dgm:prSet presAssocID="{60A2ADA6-08D0-463B-89FA-624B31BAE0E8}" presName="sp" presStyleCnt="0"/>
      <dgm:spPr/>
    </dgm:pt>
    <dgm:pt modelId="{9014C477-4E43-4746-935F-7CC8307B415C}" type="pres">
      <dgm:prSet presAssocID="{36D0A613-4D82-4280-BB69-F59A590FB48A}" presName="linNode" presStyleCnt="0"/>
      <dgm:spPr/>
    </dgm:pt>
    <dgm:pt modelId="{D93136F6-75BD-47D8-BDAA-C18F23D10309}" type="pres">
      <dgm:prSet presAssocID="{36D0A613-4D82-4280-BB69-F59A590FB48A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99781F9B-9072-4986-A152-B584C503D9C2}" type="pres">
      <dgm:prSet presAssocID="{36D0A613-4D82-4280-BB69-F59A590FB48A}" presName="descendantText" presStyleLbl="alignAccFollowNode1" presStyleIdx="2" presStyleCnt="5">
        <dgm:presLayoutVars>
          <dgm:bulletEnabled val="1"/>
        </dgm:presLayoutVars>
      </dgm:prSet>
      <dgm:spPr/>
    </dgm:pt>
    <dgm:pt modelId="{D6A87809-BB87-4604-B844-528EB1154C72}" type="pres">
      <dgm:prSet presAssocID="{711B39BB-93E1-44CF-B115-CFC105C7F0E4}" presName="sp" presStyleCnt="0"/>
      <dgm:spPr/>
    </dgm:pt>
    <dgm:pt modelId="{F36C9C7C-FD17-4872-A348-238E1C9BE82C}" type="pres">
      <dgm:prSet presAssocID="{7A97CFFE-800E-44EE-8006-B96A506C3FBC}" presName="linNode" presStyleCnt="0"/>
      <dgm:spPr/>
    </dgm:pt>
    <dgm:pt modelId="{4ADE15F2-E72B-4A9C-871B-021F4BA53D18}" type="pres">
      <dgm:prSet presAssocID="{7A97CFFE-800E-44EE-8006-B96A506C3FBC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DCFAFB35-483C-48D7-8134-3D978887B85B}" type="pres">
      <dgm:prSet presAssocID="{7A97CFFE-800E-44EE-8006-B96A506C3FBC}" presName="descendantText" presStyleLbl="alignAccFollowNode1" presStyleIdx="3" presStyleCnt="5">
        <dgm:presLayoutVars>
          <dgm:bulletEnabled val="1"/>
        </dgm:presLayoutVars>
      </dgm:prSet>
      <dgm:spPr/>
    </dgm:pt>
    <dgm:pt modelId="{FFA962D3-F208-46DB-900F-52CE87B0FDAE}" type="pres">
      <dgm:prSet presAssocID="{59E737C4-747F-4908-A551-2D26646A6356}" presName="sp" presStyleCnt="0"/>
      <dgm:spPr/>
    </dgm:pt>
    <dgm:pt modelId="{544551B8-9A0E-4356-9E30-54B1AA71AF42}" type="pres">
      <dgm:prSet presAssocID="{65054FCA-C878-417E-8F10-F7920933869E}" presName="linNode" presStyleCnt="0"/>
      <dgm:spPr/>
    </dgm:pt>
    <dgm:pt modelId="{B246E41A-26B5-427E-A894-9ABA1FF7F5C3}" type="pres">
      <dgm:prSet presAssocID="{65054FCA-C878-417E-8F10-F7920933869E}" presName="parentText" presStyleLbl="node1" presStyleIdx="4" presStyleCnt="5" custScaleY="110486">
        <dgm:presLayoutVars>
          <dgm:chMax val="1"/>
          <dgm:bulletEnabled val="1"/>
        </dgm:presLayoutVars>
      </dgm:prSet>
      <dgm:spPr/>
    </dgm:pt>
    <dgm:pt modelId="{442F517E-E1E1-4BA5-8B60-1AC9756BFD01}" type="pres">
      <dgm:prSet presAssocID="{65054FCA-C878-417E-8F10-F7920933869E}" presName="descendantText" presStyleLbl="alignAccFollowNode1" presStyleIdx="4" presStyleCnt="5" custLinFactNeighborY="-3717">
        <dgm:presLayoutVars>
          <dgm:bulletEnabled val="1"/>
        </dgm:presLayoutVars>
      </dgm:prSet>
      <dgm:spPr/>
    </dgm:pt>
  </dgm:ptLst>
  <dgm:cxnLst>
    <dgm:cxn modelId="{1F03371E-D84A-4C83-8EEA-4EA2A0196EB6}" type="presOf" srcId="{65054FCA-C878-417E-8F10-F7920933869E}" destId="{B246E41A-26B5-427E-A894-9ABA1FF7F5C3}" srcOrd="0" destOrd="0" presId="urn:microsoft.com/office/officeart/2005/8/layout/vList5"/>
    <dgm:cxn modelId="{5BC3FB1E-B0E5-4A20-9C62-9B603227A261}" srcId="{EC1A1248-9E45-42AB-8D56-E83957464EFF}" destId="{CE21FA71-8C3B-4014-B8EA-8955F975A8B8}" srcOrd="0" destOrd="0" parTransId="{6DDC3513-02D5-40C7-BA9A-37CBF08C74DE}" sibTransId="{41A39972-2011-41BD-9F06-40F62FF70064}"/>
    <dgm:cxn modelId="{0BDC0922-32F9-4C4F-8EEE-01574809D174}" type="presOf" srcId="{05B7CF6C-1220-4821-BAF2-1A322F4ECEAC}" destId="{99781F9B-9072-4986-A152-B584C503D9C2}" srcOrd="0" destOrd="1" presId="urn:microsoft.com/office/officeart/2005/8/layout/vList5"/>
    <dgm:cxn modelId="{A28D612D-DB33-4686-8369-025EFE8EA2F1}" type="presOf" srcId="{A2582E04-59AC-43DB-8C8D-A8517E0A5B19}" destId="{DCFAFB35-483C-48D7-8134-3D978887B85B}" srcOrd="0" destOrd="0" presId="urn:microsoft.com/office/officeart/2005/8/layout/vList5"/>
    <dgm:cxn modelId="{05E2FD2D-F5DD-47D7-A5BC-B203590D74F6}" srcId="{CE21FA71-8C3B-4014-B8EA-8955F975A8B8}" destId="{C95B15B1-23D3-4E0F-AE89-B2CA3FE26603}" srcOrd="0" destOrd="0" parTransId="{46881A6C-8D72-407E-A11F-47C117012055}" sibTransId="{E5ABBA7F-F3D5-4DDE-94D2-719766F44062}"/>
    <dgm:cxn modelId="{2BEF2E3D-09F9-46DF-A60E-905C2A5E7F7D}" srcId="{7A97CFFE-800E-44EE-8006-B96A506C3FBC}" destId="{A2582E04-59AC-43DB-8C8D-A8517E0A5B19}" srcOrd="0" destOrd="0" parTransId="{E26455F7-1590-4382-9430-BA0D5E7EC4A4}" sibTransId="{1F8E5C0F-36D0-4FCA-B58D-B3EC8543C3F8}"/>
    <dgm:cxn modelId="{9B30C140-DCFF-4331-8E63-58A771122BA6}" srcId="{65054FCA-C878-417E-8F10-F7920933869E}" destId="{8DBB4DFF-816A-4BBB-9CDA-181296D0B8D2}" srcOrd="0" destOrd="0" parTransId="{01E241FF-E412-4D13-A3C2-3A02734B1670}" sibTransId="{C678423B-44F5-4A43-B1C3-52E334268761}"/>
    <dgm:cxn modelId="{C3463F63-3B30-48EE-90E5-25A83C1001FB}" type="presOf" srcId="{9E69B12E-580F-47CE-88BD-1E364065CA82}" destId="{442F517E-E1E1-4BA5-8B60-1AC9756BFD01}" srcOrd="0" destOrd="1" presId="urn:microsoft.com/office/officeart/2005/8/layout/vList5"/>
    <dgm:cxn modelId="{CFBEB84C-AAAA-4244-BDCD-B78D7FC7BC01}" type="presOf" srcId="{7A09F06E-5373-417F-B11F-FC4C7D8CB273}" destId="{DCFAFB35-483C-48D7-8134-3D978887B85B}" srcOrd="0" destOrd="1" presId="urn:microsoft.com/office/officeart/2005/8/layout/vList5"/>
    <dgm:cxn modelId="{35DE576E-C3CF-4C21-9F33-3490E52AE440}" type="presOf" srcId="{27089D8D-1D2E-4AA3-AA2C-5BB1514352EE}" destId="{99781F9B-9072-4986-A152-B584C503D9C2}" srcOrd="0" destOrd="0" presId="urn:microsoft.com/office/officeart/2005/8/layout/vList5"/>
    <dgm:cxn modelId="{A4E9F86E-9224-4D93-8996-FD3AB8B8C69D}" srcId="{EC1A1248-9E45-42AB-8D56-E83957464EFF}" destId="{7A97CFFE-800E-44EE-8006-B96A506C3FBC}" srcOrd="3" destOrd="0" parTransId="{BB63F1DB-9D20-4357-A2B1-75A7B5D90FEF}" sibTransId="{59E737C4-747F-4908-A551-2D26646A6356}"/>
    <dgm:cxn modelId="{C00D5254-E25E-4FEA-B0AB-2F259E47FF6A}" srcId="{EC1A1248-9E45-42AB-8D56-E83957464EFF}" destId="{DCA09774-C548-4BF7-AF32-41414A07027B}" srcOrd="1" destOrd="0" parTransId="{20543392-322A-4718-A1EC-1A5749212429}" sibTransId="{60A2ADA6-08D0-463B-89FA-624B31BAE0E8}"/>
    <dgm:cxn modelId="{05B75555-5AC9-42BF-B3AD-9C23DFD3EE31}" type="presOf" srcId="{DCA09774-C548-4BF7-AF32-41414A07027B}" destId="{DACAD4A3-DE22-44DA-B6BE-8C4AD5894D2A}" srcOrd="0" destOrd="0" presId="urn:microsoft.com/office/officeart/2005/8/layout/vList5"/>
    <dgm:cxn modelId="{C257537D-5440-486B-86AF-C7F95281EFB0}" srcId="{EC1A1248-9E45-42AB-8D56-E83957464EFF}" destId="{65054FCA-C878-417E-8F10-F7920933869E}" srcOrd="4" destOrd="0" parTransId="{2E3D30E2-5F1F-4A1A-B539-0478B728FB62}" sibTransId="{B1460535-DC8F-4EA5-827E-DE41BAD5C2C3}"/>
    <dgm:cxn modelId="{9E22877F-9FF5-472D-A148-6EC60398378D}" srcId="{DCA09774-C548-4BF7-AF32-41414A07027B}" destId="{647443C3-A93C-4F26-9DDE-74EB79A63D73}" srcOrd="0" destOrd="0" parTransId="{D0801654-7BEB-4AED-8DA6-94DBFE4FE6C3}" sibTransId="{F54F0F0D-B8F5-46F1-9434-7ACA69143F68}"/>
    <dgm:cxn modelId="{87D35E81-BA31-4084-B36F-0F6AA0724C2E}" type="presOf" srcId="{7C24652A-9A2D-47BD-A0A7-7BE1816DE199}" destId="{226414FF-1B89-4315-9330-24EEFBE3205D}" srcOrd="0" destOrd="1" presId="urn:microsoft.com/office/officeart/2005/8/layout/vList5"/>
    <dgm:cxn modelId="{D4E0BF92-1AAF-47F9-A203-D2AE048713C9}" srcId="{65054FCA-C878-417E-8F10-F7920933869E}" destId="{9E69B12E-580F-47CE-88BD-1E364065CA82}" srcOrd="1" destOrd="0" parTransId="{B524E40E-6977-4024-8358-0054CF880471}" sibTransId="{FBE7CF94-9192-4759-92EB-64526D45836C}"/>
    <dgm:cxn modelId="{DAD432A7-3335-4302-A663-9D60D86A8DE6}" type="presOf" srcId="{36D0A613-4D82-4280-BB69-F59A590FB48A}" destId="{D93136F6-75BD-47D8-BDAA-C18F23D10309}" srcOrd="0" destOrd="0" presId="urn:microsoft.com/office/officeart/2005/8/layout/vList5"/>
    <dgm:cxn modelId="{033A3EA9-D926-4EAD-B9A7-D593E29587E2}" srcId="{EC1A1248-9E45-42AB-8D56-E83957464EFF}" destId="{36D0A613-4D82-4280-BB69-F59A590FB48A}" srcOrd="2" destOrd="0" parTransId="{2EBCEEC7-5B7A-40D0-81F4-058C40BDF6D1}" sibTransId="{711B39BB-93E1-44CF-B115-CFC105C7F0E4}"/>
    <dgm:cxn modelId="{76FEE6BB-A9C2-455E-AC82-B2E57E127946}" srcId="{CE21FA71-8C3B-4014-B8EA-8955F975A8B8}" destId="{7C24652A-9A2D-47BD-A0A7-7BE1816DE199}" srcOrd="1" destOrd="0" parTransId="{3E17AD26-564F-4697-BBC9-C7B73D964F8E}" sibTransId="{927A381A-3319-416F-B577-5FF8E5FC1819}"/>
    <dgm:cxn modelId="{6F816BC2-C94D-4FEF-9927-E620CDF88220}" srcId="{DCA09774-C548-4BF7-AF32-41414A07027B}" destId="{FAE97916-304A-490B-999A-4D334D8499BD}" srcOrd="1" destOrd="0" parTransId="{6C907459-F328-46F2-858B-45AD67B4FC57}" sibTransId="{F3AE1368-5972-4D3A-86AF-25D5B099C0E2}"/>
    <dgm:cxn modelId="{9162FFC2-8D42-49A9-8E3D-EDB22F61EA21}" type="presOf" srcId="{7A97CFFE-800E-44EE-8006-B96A506C3FBC}" destId="{4ADE15F2-E72B-4A9C-871B-021F4BA53D18}" srcOrd="0" destOrd="0" presId="urn:microsoft.com/office/officeart/2005/8/layout/vList5"/>
    <dgm:cxn modelId="{117E4EC6-1381-4296-8682-BD26D2BA8C89}" srcId="{7A97CFFE-800E-44EE-8006-B96A506C3FBC}" destId="{7A09F06E-5373-417F-B11F-FC4C7D8CB273}" srcOrd="1" destOrd="0" parTransId="{E57893B5-5D6A-4BF0-9499-609926F6FF81}" sibTransId="{9DB82B28-8F9A-4EBE-A0E5-2A190436E140}"/>
    <dgm:cxn modelId="{2D8B55C7-5A81-49D6-B2EA-08C08B2F8947}" srcId="{36D0A613-4D82-4280-BB69-F59A590FB48A}" destId="{27089D8D-1D2E-4AA3-AA2C-5BB1514352EE}" srcOrd="0" destOrd="0" parTransId="{2E079F29-4384-4161-811D-A445961283DC}" sibTransId="{406FFAD7-813E-43C2-B352-17FB1ACAE47C}"/>
    <dgm:cxn modelId="{0CCCD8D7-638F-4019-9BCB-66092BF46320}" type="presOf" srcId="{FAE97916-304A-490B-999A-4D334D8499BD}" destId="{053163EB-10AF-4594-94A4-9A4EAEDC76DF}" srcOrd="0" destOrd="1" presId="urn:microsoft.com/office/officeart/2005/8/layout/vList5"/>
    <dgm:cxn modelId="{FFCCB6DB-CF61-497E-94F3-885328759012}" type="presOf" srcId="{EC1A1248-9E45-42AB-8D56-E83957464EFF}" destId="{215B6B80-3AA2-4F44-9922-3EFEC53886D8}" srcOrd="0" destOrd="0" presId="urn:microsoft.com/office/officeart/2005/8/layout/vList5"/>
    <dgm:cxn modelId="{148618EA-FA50-461E-AE93-8FAA2F191AC0}" type="presOf" srcId="{C95B15B1-23D3-4E0F-AE89-B2CA3FE26603}" destId="{226414FF-1B89-4315-9330-24EEFBE3205D}" srcOrd="0" destOrd="0" presId="urn:microsoft.com/office/officeart/2005/8/layout/vList5"/>
    <dgm:cxn modelId="{D043B4F3-72A7-4DD8-A070-F13BCE0E1C84}" type="presOf" srcId="{CE21FA71-8C3B-4014-B8EA-8955F975A8B8}" destId="{242C3120-7E5F-4C03-A65B-6A3B36852DD1}" srcOrd="0" destOrd="0" presId="urn:microsoft.com/office/officeart/2005/8/layout/vList5"/>
    <dgm:cxn modelId="{A0E692FB-DE8A-463F-9E2E-B4B6FB3410BF}" type="presOf" srcId="{8DBB4DFF-816A-4BBB-9CDA-181296D0B8D2}" destId="{442F517E-E1E1-4BA5-8B60-1AC9756BFD01}" srcOrd="0" destOrd="0" presId="urn:microsoft.com/office/officeart/2005/8/layout/vList5"/>
    <dgm:cxn modelId="{F44902FE-4F45-49BF-8716-F86162F58CD2}" type="presOf" srcId="{647443C3-A93C-4F26-9DDE-74EB79A63D73}" destId="{053163EB-10AF-4594-94A4-9A4EAEDC76DF}" srcOrd="0" destOrd="0" presId="urn:microsoft.com/office/officeart/2005/8/layout/vList5"/>
    <dgm:cxn modelId="{8032CAFF-0280-4DF2-A7D7-EFF78E6266C8}" srcId="{36D0A613-4D82-4280-BB69-F59A590FB48A}" destId="{05B7CF6C-1220-4821-BAF2-1A322F4ECEAC}" srcOrd="1" destOrd="0" parTransId="{72036F08-FE49-4177-98D1-8ACF95EDEBD6}" sibTransId="{C840682A-92C9-466F-85E4-5D1B3067179F}"/>
    <dgm:cxn modelId="{E80EE227-4595-4707-B5D5-39829BF77DB4}" type="presParOf" srcId="{215B6B80-3AA2-4F44-9922-3EFEC53886D8}" destId="{A0CFF8B3-A78B-4E7D-8CEE-299E2369C49B}" srcOrd="0" destOrd="0" presId="urn:microsoft.com/office/officeart/2005/8/layout/vList5"/>
    <dgm:cxn modelId="{2D2F7CCC-FEB8-455D-879F-06CCA736D071}" type="presParOf" srcId="{A0CFF8B3-A78B-4E7D-8CEE-299E2369C49B}" destId="{242C3120-7E5F-4C03-A65B-6A3B36852DD1}" srcOrd="0" destOrd="0" presId="urn:microsoft.com/office/officeart/2005/8/layout/vList5"/>
    <dgm:cxn modelId="{DE3C0364-AC94-49C7-9CCE-777CF7816887}" type="presParOf" srcId="{A0CFF8B3-A78B-4E7D-8CEE-299E2369C49B}" destId="{226414FF-1B89-4315-9330-24EEFBE3205D}" srcOrd="1" destOrd="0" presId="urn:microsoft.com/office/officeart/2005/8/layout/vList5"/>
    <dgm:cxn modelId="{BFCAAB73-4C92-4F51-9882-47296FAFF8CC}" type="presParOf" srcId="{215B6B80-3AA2-4F44-9922-3EFEC53886D8}" destId="{53226D89-EBB0-412D-A5EE-8CD6223B08E3}" srcOrd="1" destOrd="0" presId="urn:microsoft.com/office/officeart/2005/8/layout/vList5"/>
    <dgm:cxn modelId="{1B9D6D78-2DE8-4E1F-925C-B087D60F8513}" type="presParOf" srcId="{215B6B80-3AA2-4F44-9922-3EFEC53886D8}" destId="{8DB74B83-63F6-4A49-8DB5-50D421338199}" srcOrd="2" destOrd="0" presId="urn:microsoft.com/office/officeart/2005/8/layout/vList5"/>
    <dgm:cxn modelId="{613AEA8E-C5EF-4923-9617-CCA393A6B4A0}" type="presParOf" srcId="{8DB74B83-63F6-4A49-8DB5-50D421338199}" destId="{DACAD4A3-DE22-44DA-B6BE-8C4AD5894D2A}" srcOrd="0" destOrd="0" presId="urn:microsoft.com/office/officeart/2005/8/layout/vList5"/>
    <dgm:cxn modelId="{93A28FEC-8DBC-459A-B193-3FC6E3D0D7A6}" type="presParOf" srcId="{8DB74B83-63F6-4A49-8DB5-50D421338199}" destId="{053163EB-10AF-4594-94A4-9A4EAEDC76DF}" srcOrd="1" destOrd="0" presId="urn:microsoft.com/office/officeart/2005/8/layout/vList5"/>
    <dgm:cxn modelId="{66E56F21-4B03-4FD2-8707-698B19EDEF05}" type="presParOf" srcId="{215B6B80-3AA2-4F44-9922-3EFEC53886D8}" destId="{B486FD3D-06BA-4A80-9FED-093E8732512B}" srcOrd="3" destOrd="0" presId="urn:microsoft.com/office/officeart/2005/8/layout/vList5"/>
    <dgm:cxn modelId="{5AC58F63-542A-442D-BCFF-B02DF5DF223D}" type="presParOf" srcId="{215B6B80-3AA2-4F44-9922-3EFEC53886D8}" destId="{9014C477-4E43-4746-935F-7CC8307B415C}" srcOrd="4" destOrd="0" presId="urn:microsoft.com/office/officeart/2005/8/layout/vList5"/>
    <dgm:cxn modelId="{B7FEF963-D1A5-4F9E-B152-1C99A36819C6}" type="presParOf" srcId="{9014C477-4E43-4746-935F-7CC8307B415C}" destId="{D93136F6-75BD-47D8-BDAA-C18F23D10309}" srcOrd="0" destOrd="0" presId="urn:microsoft.com/office/officeart/2005/8/layout/vList5"/>
    <dgm:cxn modelId="{8CD03835-2F2E-45BF-B747-331A2BEFD1BC}" type="presParOf" srcId="{9014C477-4E43-4746-935F-7CC8307B415C}" destId="{99781F9B-9072-4986-A152-B584C503D9C2}" srcOrd="1" destOrd="0" presId="urn:microsoft.com/office/officeart/2005/8/layout/vList5"/>
    <dgm:cxn modelId="{6C325FB8-6C1A-43DF-BA68-0E8261F29D0C}" type="presParOf" srcId="{215B6B80-3AA2-4F44-9922-3EFEC53886D8}" destId="{D6A87809-BB87-4604-B844-528EB1154C72}" srcOrd="5" destOrd="0" presId="urn:microsoft.com/office/officeart/2005/8/layout/vList5"/>
    <dgm:cxn modelId="{4AF6D7FF-CA28-4A42-87CA-F84BF60B6FCE}" type="presParOf" srcId="{215B6B80-3AA2-4F44-9922-3EFEC53886D8}" destId="{F36C9C7C-FD17-4872-A348-238E1C9BE82C}" srcOrd="6" destOrd="0" presId="urn:microsoft.com/office/officeart/2005/8/layout/vList5"/>
    <dgm:cxn modelId="{0B6FE63F-2874-4982-8B65-C5F25B91AEB5}" type="presParOf" srcId="{F36C9C7C-FD17-4872-A348-238E1C9BE82C}" destId="{4ADE15F2-E72B-4A9C-871B-021F4BA53D18}" srcOrd="0" destOrd="0" presId="urn:microsoft.com/office/officeart/2005/8/layout/vList5"/>
    <dgm:cxn modelId="{553126E7-C3BA-4067-9E74-DC9FEB66D175}" type="presParOf" srcId="{F36C9C7C-FD17-4872-A348-238E1C9BE82C}" destId="{DCFAFB35-483C-48D7-8134-3D978887B85B}" srcOrd="1" destOrd="0" presId="urn:microsoft.com/office/officeart/2005/8/layout/vList5"/>
    <dgm:cxn modelId="{321550F4-82F3-43E7-8B0B-3F6078C1971B}" type="presParOf" srcId="{215B6B80-3AA2-4F44-9922-3EFEC53886D8}" destId="{FFA962D3-F208-46DB-900F-52CE87B0FDAE}" srcOrd="7" destOrd="0" presId="urn:microsoft.com/office/officeart/2005/8/layout/vList5"/>
    <dgm:cxn modelId="{D04A0303-F5EE-4DE9-AF1B-200326831E2D}" type="presParOf" srcId="{215B6B80-3AA2-4F44-9922-3EFEC53886D8}" destId="{544551B8-9A0E-4356-9E30-54B1AA71AF42}" srcOrd="8" destOrd="0" presId="urn:microsoft.com/office/officeart/2005/8/layout/vList5"/>
    <dgm:cxn modelId="{2B809369-C2F7-41A4-8399-14C0DB0ABA53}" type="presParOf" srcId="{544551B8-9A0E-4356-9E30-54B1AA71AF42}" destId="{B246E41A-26B5-427E-A894-9ABA1FF7F5C3}" srcOrd="0" destOrd="0" presId="urn:microsoft.com/office/officeart/2005/8/layout/vList5"/>
    <dgm:cxn modelId="{CB891BA2-65C2-4345-807D-71391CDFB56E}" type="presParOf" srcId="{544551B8-9A0E-4356-9E30-54B1AA71AF42}" destId="{442F517E-E1E1-4BA5-8B60-1AC9756BFD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414FF-1B89-4315-9330-24EEFBE3205D}">
      <dsp:nvSpPr>
        <dsp:cNvPr id="0" name=""/>
        <dsp:cNvSpPr/>
      </dsp:nvSpPr>
      <dsp:spPr>
        <a:xfrm rot="5400000">
          <a:off x="3350324" y="-1372489"/>
          <a:ext cx="523111" cy="3399416"/>
        </a:xfrm>
        <a:prstGeom prst="round2Same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ja-JP" sz="1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40</a:t>
          </a:r>
          <a:r>
            <a:rPr kumimoji="1" lang="ja-JP" altLang="en-US" sz="1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歳以上の方、毎年受けましょう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便潜血検査</a:t>
          </a:r>
        </a:p>
      </dsp:txBody>
      <dsp:txXfrm rot="-5400000">
        <a:off x="1912172" y="91199"/>
        <a:ext cx="3373880" cy="472039"/>
      </dsp:txXfrm>
    </dsp:sp>
    <dsp:sp modelId="{242C3120-7E5F-4C03-A65B-6A3B36852DD1}">
      <dsp:nvSpPr>
        <dsp:cNvPr id="0" name=""/>
        <dsp:cNvSpPr/>
      </dsp:nvSpPr>
      <dsp:spPr>
        <a:xfrm>
          <a:off x="0" y="274"/>
          <a:ext cx="1912172" cy="653889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大腸がん検診</a:t>
          </a:r>
        </a:p>
      </dsp:txBody>
      <dsp:txXfrm>
        <a:off x="31920" y="32194"/>
        <a:ext cx="1848332" cy="590049"/>
      </dsp:txXfrm>
    </dsp:sp>
    <dsp:sp modelId="{053163EB-10AF-4594-94A4-9A4EAEDC76DF}">
      <dsp:nvSpPr>
        <dsp:cNvPr id="0" name=""/>
        <dsp:cNvSpPr/>
      </dsp:nvSpPr>
      <dsp:spPr>
        <a:xfrm rot="5400000">
          <a:off x="3350324" y="-685905"/>
          <a:ext cx="523111" cy="3399416"/>
        </a:xfrm>
        <a:prstGeom prst="round2Same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ja-JP" sz="1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40</a:t>
          </a:r>
          <a:r>
            <a:rPr kumimoji="1" lang="ja-JP" altLang="en-US" sz="1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歳以上の方、毎年受けましょう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胸のレントゲン検査</a:t>
          </a:r>
        </a:p>
      </dsp:txBody>
      <dsp:txXfrm rot="-5400000">
        <a:off x="1912172" y="777783"/>
        <a:ext cx="3373880" cy="472039"/>
      </dsp:txXfrm>
    </dsp:sp>
    <dsp:sp modelId="{DACAD4A3-DE22-44DA-B6BE-8C4AD5894D2A}">
      <dsp:nvSpPr>
        <dsp:cNvPr id="0" name=""/>
        <dsp:cNvSpPr/>
      </dsp:nvSpPr>
      <dsp:spPr>
        <a:xfrm>
          <a:off x="0" y="686858"/>
          <a:ext cx="1912172" cy="653889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肺がん検診</a:t>
          </a:r>
        </a:p>
      </dsp:txBody>
      <dsp:txXfrm>
        <a:off x="31920" y="718778"/>
        <a:ext cx="1848332" cy="590049"/>
      </dsp:txXfrm>
    </dsp:sp>
    <dsp:sp modelId="{99781F9B-9072-4986-A152-B584C503D9C2}">
      <dsp:nvSpPr>
        <dsp:cNvPr id="0" name=""/>
        <dsp:cNvSpPr/>
      </dsp:nvSpPr>
      <dsp:spPr>
        <a:xfrm rot="5400000">
          <a:off x="3350324" y="678"/>
          <a:ext cx="523111" cy="3399416"/>
        </a:xfrm>
        <a:prstGeom prst="round2Same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ja-JP" sz="1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50</a:t>
          </a:r>
          <a:r>
            <a:rPr kumimoji="1" lang="ja-JP" altLang="en-US" sz="1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歳以上の方、</a:t>
          </a:r>
          <a:r>
            <a:rPr kumimoji="1" lang="en-US" altLang="ja-JP" sz="1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2</a:t>
          </a:r>
          <a:r>
            <a:rPr kumimoji="1" lang="ja-JP" altLang="en-US" sz="1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年に</a:t>
          </a:r>
          <a:r>
            <a:rPr kumimoji="1" lang="en-US" altLang="ja-JP" sz="1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1</a:t>
          </a:r>
          <a:r>
            <a:rPr kumimoji="1" lang="ja-JP" altLang="en-US" sz="1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回受けましょう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胃カメラ、または胃バリウム検査</a:t>
          </a:r>
        </a:p>
      </dsp:txBody>
      <dsp:txXfrm rot="-5400000">
        <a:off x="1912172" y="1464366"/>
        <a:ext cx="3373880" cy="472039"/>
      </dsp:txXfrm>
    </dsp:sp>
    <dsp:sp modelId="{D93136F6-75BD-47D8-BDAA-C18F23D10309}">
      <dsp:nvSpPr>
        <dsp:cNvPr id="0" name=""/>
        <dsp:cNvSpPr/>
      </dsp:nvSpPr>
      <dsp:spPr>
        <a:xfrm>
          <a:off x="0" y="1373442"/>
          <a:ext cx="1912172" cy="653889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胃がん検診</a:t>
          </a:r>
        </a:p>
      </dsp:txBody>
      <dsp:txXfrm>
        <a:off x="31920" y="1405362"/>
        <a:ext cx="1848332" cy="590049"/>
      </dsp:txXfrm>
    </dsp:sp>
    <dsp:sp modelId="{DCFAFB35-483C-48D7-8134-3D978887B85B}">
      <dsp:nvSpPr>
        <dsp:cNvPr id="0" name=""/>
        <dsp:cNvSpPr/>
      </dsp:nvSpPr>
      <dsp:spPr>
        <a:xfrm rot="5400000">
          <a:off x="3350324" y="687262"/>
          <a:ext cx="523111" cy="3399416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ja-JP" sz="1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40</a:t>
          </a:r>
          <a:r>
            <a:rPr kumimoji="1" lang="ja-JP" altLang="en-US" sz="1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歳以上の方、</a:t>
          </a:r>
          <a:r>
            <a:rPr kumimoji="1" lang="en-US" altLang="ja-JP" sz="1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2</a:t>
          </a:r>
          <a:r>
            <a:rPr kumimoji="1" lang="ja-JP" altLang="en-US" sz="1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年に</a:t>
          </a:r>
          <a:r>
            <a:rPr kumimoji="1" lang="en-US" altLang="ja-JP" sz="1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1</a:t>
          </a:r>
          <a:r>
            <a:rPr kumimoji="1" lang="ja-JP" altLang="en-US" sz="1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回受けましょう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マンモグラフィ検査</a:t>
          </a:r>
        </a:p>
      </dsp:txBody>
      <dsp:txXfrm rot="-5400000">
        <a:off x="1912172" y="2150950"/>
        <a:ext cx="3373880" cy="472039"/>
      </dsp:txXfrm>
    </dsp:sp>
    <dsp:sp modelId="{4ADE15F2-E72B-4A9C-871B-021F4BA53D18}">
      <dsp:nvSpPr>
        <dsp:cNvPr id="0" name=""/>
        <dsp:cNvSpPr/>
      </dsp:nvSpPr>
      <dsp:spPr>
        <a:xfrm>
          <a:off x="0" y="2060026"/>
          <a:ext cx="1912172" cy="653889"/>
        </a:xfrm>
        <a:prstGeom prst="round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乳がん検診</a:t>
          </a:r>
        </a:p>
      </dsp:txBody>
      <dsp:txXfrm>
        <a:off x="31920" y="2091946"/>
        <a:ext cx="1848332" cy="590049"/>
      </dsp:txXfrm>
    </dsp:sp>
    <dsp:sp modelId="{442F517E-E1E1-4BA5-8B60-1AC9756BFD01}">
      <dsp:nvSpPr>
        <dsp:cNvPr id="0" name=""/>
        <dsp:cNvSpPr/>
      </dsp:nvSpPr>
      <dsp:spPr>
        <a:xfrm rot="5400000">
          <a:off x="3346797" y="1390345"/>
          <a:ext cx="523111" cy="3396097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ja-JP" sz="1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20</a:t>
          </a:r>
          <a:r>
            <a:rPr kumimoji="1" lang="ja-JP" altLang="en-US" sz="1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歳以上の方、</a:t>
          </a:r>
          <a:r>
            <a:rPr kumimoji="1" lang="en-US" altLang="ja-JP" sz="1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2</a:t>
          </a:r>
          <a:r>
            <a:rPr kumimoji="1" lang="ja-JP" altLang="en-US" sz="1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年に</a:t>
          </a:r>
          <a:r>
            <a:rPr kumimoji="1" lang="en-US" altLang="ja-JP" sz="1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1</a:t>
          </a:r>
          <a:r>
            <a:rPr kumimoji="1" lang="ja-JP" altLang="en-US" sz="1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回受けましょう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子宮細胞診検査</a:t>
          </a:r>
        </a:p>
      </dsp:txBody>
      <dsp:txXfrm rot="-5400000">
        <a:off x="1910304" y="2852374"/>
        <a:ext cx="3370561" cy="472039"/>
      </dsp:txXfrm>
    </dsp:sp>
    <dsp:sp modelId="{B246E41A-26B5-427E-A894-9ABA1FF7F5C3}">
      <dsp:nvSpPr>
        <dsp:cNvPr id="0" name=""/>
        <dsp:cNvSpPr/>
      </dsp:nvSpPr>
      <dsp:spPr>
        <a:xfrm>
          <a:off x="0" y="2746610"/>
          <a:ext cx="1910304" cy="722456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b" anchorCtr="0">
          <a:noAutofit/>
        </a:bodyPr>
        <a:lstStyle/>
        <a:p>
          <a:pPr marL="0" lvl="0" indent="0" algn="ctr" defTabSz="711200">
            <a:lnSpc>
              <a:spcPct val="5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子宮頸</a:t>
          </a:r>
          <a:endParaRPr kumimoji="1" lang="en-US" altLang="ja-JP" sz="1600" b="1" kern="1200" dirty="0">
            <a:solidFill>
              <a:schemeClr val="tx1">
                <a:lumMod val="85000"/>
                <a:lumOff val="15000"/>
              </a:schemeClr>
            </a:solidFill>
          </a:endParaRPr>
        </a:p>
        <a:p>
          <a:pPr marL="0" lvl="0" indent="0" algn="ctr" defTabSz="711200">
            <a:lnSpc>
              <a:spcPct val="5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がん検診</a:t>
          </a:r>
        </a:p>
      </dsp:txBody>
      <dsp:txXfrm>
        <a:off x="35267" y="2781877"/>
        <a:ext cx="1839770" cy="651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1862-1370-46A7-AEA0-4854873DEBBC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C4BC-E0D2-45B5-8F2D-2CC1FACD1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47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1862-1370-46A7-AEA0-4854873DEBBC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C4BC-E0D2-45B5-8F2D-2CC1FACD1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03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1862-1370-46A7-AEA0-4854873DEBBC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C4BC-E0D2-45B5-8F2D-2CC1FACD1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67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1862-1370-46A7-AEA0-4854873DEBBC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C4BC-E0D2-45B5-8F2D-2CC1FACD1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88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1862-1370-46A7-AEA0-4854873DEBBC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C4BC-E0D2-45B5-8F2D-2CC1FACD1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54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1862-1370-46A7-AEA0-4854873DEBBC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C4BC-E0D2-45B5-8F2D-2CC1FACD1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68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1862-1370-46A7-AEA0-4854873DEBBC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C4BC-E0D2-45B5-8F2D-2CC1FACD1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2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1862-1370-46A7-AEA0-4854873DEBBC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C4BC-E0D2-45B5-8F2D-2CC1FACD1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103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1862-1370-46A7-AEA0-4854873DEBBC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C4BC-E0D2-45B5-8F2D-2CC1FACD1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58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1862-1370-46A7-AEA0-4854873DEBBC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C4BC-E0D2-45B5-8F2D-2CC1FACD1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35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1862-1370-46A7-AEA0-4854873DEBBC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C4BC-E0D2-45B5-8F2D-2CC1FACD1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443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D1862-1370-46A7-AEA0-4854873DEBBC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AC4BC-E0D2-45B5-8F2D-2CC1FACD11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4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図表 5">
            <a:extLst>
              <a:ext uri="{FF2B5EF4-FFF2-40B4-BE49-F238E27FC236}">
                <a16:creationId xmlns:a16="http://schemas.microsoft.com/office/drawing/2014/main" id="{3A015AD6-CFA6-4F55-985B-769F2F4579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9331678"/>
              </p:ext>
            </p:extLst>
          </p:nvPr>
        </p:nvGraphicFramePr>
        <p:xfrm>
          <a:off x="773206" y="3114677"/>
          <a:ext cx="5311589" cy="3469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90677E3-987E-41F3-AFE6-65C5B11C3179}"/>
              </a:ext>
            </a:extLst>
          </p:cNvPr>
          <p:cNvSpPr/>
          <p:nvPr/>
        </p:nvSpPr>
        <p:spPr>
          <a:xfrm>
            <a:off x="292473" y="618566"/>
            <a:ext cx="6242798" cy="5177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今年も</a:t>
            </a:r>
            <a:r>
              <a:rPr kumimoji="1"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がん検診（けんしん）</a:t>
            </a:r>
            <a:r>
              <a:rPr kumimoji="1"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の時期になりました！</a:t>
            </a:r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266473D1-0313-43D0-A513-9636D314004A}"/>
              </a:ext>
            </a:extLst>
          </p:cNvPr>
          <p:cNvSpPr/>
          <p:nvPr/>
        </p:nvSpPr>
        <p:spPr>
          <a:xfrm>
            <a:off x="773205" y="1204073"/>
            <a:ext cx="3637430" cy="1721224"/>
          </a:xfrm>
          <a:prstGeom prst="wedgeRoundRectCallout">
            <a:avLst>
              <a:gd name="adj1" fmla="val 58650"/>
              <a:gd name="adj2" fmla="val 3828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がんは早くみつければ、負担の少ない治療が可能です。</a:t>
            </a:r>
            <a:endParaRPr kumimoji="1" lang="en-US" altLang="ja-JP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症状がないうちに早く発見するためには、「がん検診」を定期的に受けることが大事です！</a:t>
            </a:r>
            <a:endParaRPr kumimoji="1" lang="en-US" altLang="ja-JP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3" name="Picture 8" descr="ç½è¡£ãçãç·æ§ã®é¡ã¢ã¤ã³ã³5">
            <a:extLst>
              <a:ext uri="{FF2B5EF4-FFF2-40B4-BE49-F238E27FC236}">
                <a16:creationId xmlns:a16="http://schemas.microsoft.com/office/drawing/2014/main" id="{EAE9133F-825F-4EBB-8B98-A27461EB5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577" y="1362076"/>
            <a:ext cx="1405218" cy="140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845E9AE-5D72-4AF6-8ED1-3D35C961DDF6}"/>
              </a:ext>
            </a:extLst>
          </p:cNvPr>
          <p:cNvSpPr/>
          <p:nvPr/>
        </p:nvSpPr>
        <p:spPr>
          <a:xfrm>
            <a:off x="773205" y="7138707"/>
            <a:ext cx="5311589" cy="21487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職場で受ける機会が無い方は、お住まいの市町村で安く受けることができます。市町村から送られてくる案内を確認しましょう。わからないことがあれば、相談して下さい。</a:t>
            </a:r>
            <a:endParaRPr kumimoji="1"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3970800-09F4-4A8E-BD47-850BE428F9F8}"/>
              </a:ext>
            </a:extLst>
          </p:cNvPr>
          <p:cNvSpPr/>
          <p:nvPr/>
        </p:nvSpPr>
        <p:spPr>
          <a:xfrm>
            <a:off x="292473" y="6584018"/>
            <a:ext cx="3737161" cy="5177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がん検診はどこで受けられるの？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99598B2E-F55C-4727-B441-DB4DA046E6E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51680" y="7934188"/>
            <a:ext cx="2655794" cy="125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07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181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HGS創英角ﾎﾟｯﾌﾟ体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2022-02-12T09:33:40Z</dcterms:created>
  <dcterms:modified xsi:type="dcterms:W3CDTF">2022-02-12T09:33:43Z</dcterms:modified>
</cp:coreProperties>
</file>